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sldIdLst>
    <p:sldId id="507" r:id="rId5"/>
    <p:sldId id="636" r:id="rId6"/>
    <p:sldId id="672" r:id="rId7"/>
    <p:sldId id="674" r:id="rId8"/>
    <p:sldId id="675" r:id="rId9"/>
    <p:sldId id="673" r:id="rId10"/>
    <p:sldId id="676" r:id="rId11"/>
    <p:sldId id="677" r:id="rId12"/>
    <p:sldId id="678" r:id="rId13"/>
    <p:sldId id="679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7" r:id="rId22"/>
    <p:sldId id="688" r:id="rId23"/>
    <p:sldId id="689" r:id="rId24"/>
    <p:sldId id="690" r:id="rId25"/>
    <p:sldId id="691" r:id="rId26"/>
    <p:sldId id="659" r:id="rId27"/>
    <p:sldId id="692" r:id="rId28"/>
    <p:sldId id="693" r:id="rId29"/>
    <p:sldId id="694" r:id="rId30"/>
    <p:sldId id="695" r:id="rId31"/>
    <p:sldId id="696" r:id="rId32"/>
    <p:sldId id="661" r:id="rId33"/>
    <p:sldId id="601" r:id="rId34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/>
  <p:cmAuthor id="2" name="Strobel, Chiara GIZ" initials="SCG" lastIdx="15" clrIdx="1"/>
  <p:cmAuthor id="3" name="Bauer, Vanessa GIZ" initials="BVG" lastIdx="1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D2A"/>
    <a:srgbClr val="E6E6E6"/>
    <a:srgbClr val="C00000"/>
    <a:srgbClr val="FF9900"/>
    <a:srgbClr val="007078"/>
    <a:srgbClr val="68BBAF"/>
    <a:srgbClr val="F6B859"/>
    <a:srgbClr val="F8E946"/>
    <a:srgbClr val="C80F0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C7B6E-E3CF-4244-9F28-FAF4ECAC0E91}" v="17" dt="2025-01-13T14:27:15.135"/>
    <p1510:client id="{60BF9CF8-67CC-4E5B-8B03-35FE8EEC19C0}" v="467" dt="2025-01-13T13:31:17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742" autoAdjust="0"/>
  </p:normalViewPr>
  <p:slideViewPr>
    <p:cSldViewPr snapToGrid="0">
      <p:cViewPr varScale="1">
        <p:scale>
          <a:sx n="110" d="100"/>
          <a:sy n="110" d="100"/>
        </p:scale>
        <p:origin x="658" y="77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Milicenco" userId="e7c9d56d-fb17-479c-b198-9d4eba764723" providerId="ADAL" clId="{5BAC7B6E-E3CF-4244-9F28-FAF4ECAC0E91}"/>
    <pc:docChg chg="undo redo custSel modSld">
      <pc:chgData name="Stefan Milicenco" userId="e7c9d56d-fb17-479c-b198-9d4eba764723" providerId="ADAL" clId="{5BAC7B6E-E3CF-4244-9F28-FAF4ECAC0E91}" dt="2025-01-13T14:35:59.383" v="500" actId="14734"/>
      <pc:docMkLst>
        <pc:docMk/>
      </pc:docMkLst>
      <pc:sldChg chg="modSp mod">
        <pc:chgData name="Stefan Milicenco" userId="e7c9d56d-fb17-479c-b198-9d4eba764723" providerId="ADAL" clId="{5BAC7B6E-E3CF-4244-9F28-FAF4ECAC0E91}" dt="2025-01-13T13:51:11.293" v="18" actId="20577"/>
        <pc:sldMkLst>
          <pc:docMk/>
          <pc:sldMk cId="1223584085" sldId="636"/>
        </pc:sldMkLst>
        <pc:spChg chg="mod">
          <ac:chgData name="Stefan Milicenco" userId="e7c9d56d-fb17-479c-b198-9d4eba764723" providerId="ADAL" clId="{5BAC7B6E-E3CF-4244-9F28-FAF4ECAC0E91}" dt="2025-01-13T13:51:11.293" v="18" actId="20577"/>
          <ac:spMkLst>
            <pc:docMk/>
            <pc:sldMk cId="1223584085" sldId="636"/>
            <ac:spMk id="8" creationId="{45BF576D-4E80-3240-A82F-D1F84665A930}"/>
          </ac:spMkLst>
        </pc:spChg>
      </pc:sldChg>
      <pc:sldChg chg="modSp mod">
        <pc:chgData name="Stefan Milicenco" userId="e7c9d56d-fb17-479c-b198-9d4eba764723" providerId="ADAL" clId="{5BAC7B6E-E3CF-4244-9F28-FAF4ECAC0E91}" dt="2025-01-13T14:20:21.663" v="217" actId="20577"/>
        <pc:sldMkLst>
          <pc:docMk/>
          <pc:sldMk cId="1487202544" sldId="659"/>
        </pc:sldMkLst>
        <pc:spChg chg="mod">
          <ac:chgData name="Stefan Milicenco" userId="e7c9d56d-fb17-479c-b198-9d4eba764723" providerId="ADAL" clId="{5BAC7B6E-E3CF-4244-9F28-FAF4ECAC0E91}" dt="2025-01-13T14:20:21.663" v="217" actId="20577"/>
          <ac:spMkLst>
            <pc:docMk/>
            <pc:sldMk cId="1487202544" sldId="659"/>
            <ac:spMk id="10" creationId="{F3415250-B52A-B98B-32D1-A886FF466DC5}"/>
          </ac:spMkLst>
        </pc:spChg>
      </pc:sldChg>
      <pc:sldChg chg="modSp mod">
        <pc:chgData name="Stefan Milicenco" userId="e7c9d56d-fb17-479c-b198-9d4eba764723" providerId="ADAL" clId="{5BAC7B6E-E3CF-4244-9F28-FAF4ECAC0E91}" dt="2025-01-13T13:54:12.661" v="21" actId="14100"/>
        <pc:sldMkLst>
          <pc:docMk/>
          <pc:sldMk cId="2681052420" sldId="672"/>
        </pc:sldMkLst>
        <pc:graphicFrameChg chg="mod">
          <ac:chgData name="Stefan Milicenco" userId="e7c9d56d-fb17-479c-b198-9d4eba764723" providerId="ADAL" clId="{5BAC7B6E-E3CF-4244-9F28-FAF4ECAC0E91}" dt="2025-01-13T13:54:12.661" v="21" actId="14100"/>
          <ac:graphicFrameMkLst>
            <pc:docMk/>
            <pc:sldMk cId="2681052420" sldId="672"/>
            <ac:graphicFrameMk id="3" creationId="{00000000-0008-0000-4C00-0000CDDC926D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3:58:26.393" v="34" actId="14100"/>
        <pc:sldMkLst>
          <pc:docMk/>
          <pc:sldMk cId="409093393" sldId="673"/>
        </pc:sldMkLst>
        <pc:graphicFrameChg chg="mod">
          <ac:chgData name="Stefan Milicenco" userId="e7c9d56d-fb17-479c-b198-9d4eba764723" providerId="ADAL" clId="{5BAC7B6E-E3CF-4244-9F28-FAF4ECAC0E91}" dt="2025-01-13T13:58:26.393" v="34" actId="14100"/>
          <ac:graphicFrameMkLst>
            <pc:docMk/>
            <pc:sldMk cId="409093393" sldId="673"/>
            <ac:graphicFrameMk id="2" creationId="{00000000-0008-0000-4C00-000035B30D23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3:36.332" v="57" actId="2711"/>
        <pc:sldMkLst>
          <pc:docMk/>
          <pc:sldMk cId="3971582715" sldId="674"/>
        </pc:sldMkLst>
        <pc:graphicFrameChg chg="mod">
          <ac:chgData name="Stefan Milicenco" userId="e7c9d56d-fb17-479c-b198-9d4eba764723" providerId="ADAL" clId="{5BAC7B6E-E3CF-4244-9F28-FAF4ECAC0E91}" dt="2025-01-13T14:03:36.332" v="57" actId="2711"/>
          <ac:graphicFrameMkLst>
            <pc:docMk/>
            <pc:sldMk cId="3971582715" sldId="674"/>
            <ac:graphicFrameMk id="3" creationId="{00000000-0008-0000-5000-000023C0766A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3:42.875" v="58" actId="2711"/>
        <pc:sldMkLst>
          <pc:docMk/>
          <pc:sldMk cId="22224742" sldId="675"/>
        </pc:sldMkLst>
        <pc:graphicFrameChg chg="mod">
          <ac:chgData name="Stefan Milicenco" userId="e7c9d56d-fb17-479c-b198-9d4eba764723" providerId="ADAL" clId="{5BAC7B6E-E3CF-4244-9F28-FAF4ECAC0E91}" dt="2025-01-13T14:03:42.875" v="58" actId="2711"/>
          <ac:graphicFrameMkLst>
            <pc:docMk/>
            <pc:sldMk cId="22224742" sldId="675"/>
            <ac:graphicFrameMk id="2" creationId="{00000000-0008-0000-5000-000044DE5302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3:54.571" v="59" actId="2711"/>
        <pc:sldMkLst>
          <pc:docMk/>
          <pc:sldMk cId="1597963158" sldId="676"/>
        </pc:sldMkLst>
        <pc:graphicFrameChg chg="mod">
          <ac:chgData name="Stefan Milicenco" userId="e7c9d56d-fb17-479c-b198-9d4eba764723" providerId="ADAL" clId="{5BAC7B6E-E3CF-4244-9F28-FAF4ECAC0E91}" dt="2025-01-13T14:03:54.571" v="59" actId="2711"/>
          <ac:graphicFrameMkLst>
            <pc:docMk/>
            <pc:sldMk cId="1597963158" sldId="676"/>
            <ac:graphicFrameMk id="4" creationId="{00000000-0008-0000-5000-0000A30DE45F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3:59.803" v="60" actId="2711"/>
        <pc:sldMkLst>
          <pc:docMk/>
          <pc:sldMk cId="3267698235" sldId="677"/>
        </pc:sldMkLst>
        <pc:graphicFrameChg chg="mod">
          <ac:chgData name="Stefan Milicenco" userId="e7c9d56d-fb17-479c-b198-9d4eba764723" providerId="ADAL" clId="{5BAC7B6E-E3CF-4244-9F28-FAF4ECAC0E91}" dt="2025-01-13T14:03:59.803" v="60" actId="2711"/>
          <ac:graphicFrameMkLst>
            <pc:docMk/>
            <pc:sldMk cId="3267698235" sldId="677"/>
            <ac:graphicFrameMk id="3" creationId="{00000000-0008-0000-5000-0000A95B2171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0:53.756" v="47" actId="14100"/>
        <pc:sldMkLst>
          <pc:docMk/>
          <pc:sldMk cId="1389629304" sldId="678"/>
        </pc:sldMkLst>
        <pc:graphicFrameChg chg="mod">
          <ac:chgData name="Stefan Milicenco" userId="e7c9d56d-fb17-479c-b198-9d4eba764723" providerId="ADAL" clId="{5BAC7B6E-E3CF-4244-9F28-FAF4ECAC0E91}" dt="2025-01-13T14:00:53.756" v="47" actId="14100"/>
          <ac:graphicFrameMkLst>
            <pc:docMk/>
            <pc:sldMk cId="1389629304" sldId="678"/>
            <ac:graphicFrameMk id="2" creationId="{00000000-0008-0000-4C00-0000C285A83F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2:17.344" v="51" actId="14100"/>
        <pc:sldMkLst>
          <pc:docMk/>
          <pc:sldMk cId="1167405545" sldId="679"/>
        </pc:sldMkLst>
        <pc:graphicFrameChg chg="mod">
          <ac:chgData name="Stefan Milicenco" userId="e7c9d56d-fb17-479c-b198-9d4eba764723" providerId="ADAL" clId="{5BAC7B6E-E3CF-4244-9F28-FAF4ECAC0E91}" dt="2025-01-13T14:02:17.344" v="51" actId="14100"/>
          <ac:graphicFrameMkLst>
            <pc:docMk/>
            <pc:sldMk cId="1167405545" sldId="679"/>
            <ac:graphicFrameMk id="3" creationId="{00000000-0008-0000-4C00-0000E8603A36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4:32.442" v="61" actId="2711"/>
        <pc:sldMkLst>
          <pc:docMk/>
          <pc:sldMk cId="3871379232" sldId="680"/>
        </pc:sldMkLst>
        <pc:graphicFrameChg chg="mod">
          <ac:chgData name="Stefan Milicenco" userId="e7c9d56d-fb17-479c-b198-9d4eba764723" providerId="ADAL" clId="{5BAC7B6E-E3CF-4244-9F28-FAF4ECAC0E91}" dt="2025-01-13T14:04:32.442" v="61" actId="2711"/>
          <ac:graphicFrameMkLst>
            <pc:docMk/>
            <pc:sldMk cId="3871379232" sldId="680"/>
            <ac:graphicFrameMk id="5" creationId="{00000000-0008-0000-5000-0000C66F436A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5:06.684" v="67" actId="14100"/>
        <pc:sldMkLst>
          <pc:docMk/>
          <pc:sldMk cId="627867803" sldId="681"/>
        </pc:sldMkLst>
        <pc:graphicFrameChg chg="mod">
          <ac:chgData name="Stefan Milicenco" userId="e7c9d56d-fb17-479c-b198-9d4eba764723" providerId="ADAL" clId="{5BAC7B6E-E3CF-4244-9F28-FAF4ECAC0E91}" dt="2025-01-13T14:05:06.684" v="67" actId="14100"/>
          <ac:graphicFrameMkLst>
            <pc:docMk/>
            <pc:sldMk cId="627867803" sldId="681"/>
            <ac:graphicFrameMk id="4" creationId="{00000000-0008-0000-5000-0000B62BD73B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5:59.725" v="71" actId="14100"/>
        <pc:sldMkLst>
          <pc:docMk/>
          <pc:sldMk cId="562871362" sldId="682"/>
        </pc:sldMkLst>
        <pc:spChg chg="mod">
          <ac:chgData name="Stefan Milicenco" userId="e7c9d56d-fb17-479c-b198-9d4eba764723" providerId="ADAL" clId="{5BAC7B6E-E3CF-4244-9F28-FAF4ECAC0E91}" dt="2025-01-13T14:05:33.888" v="68" actId="255"/>
          <ac:spMkLst>
            <pc:docMk/>
            <pc:sldMk cId="562871362" sldId="682"/>
            <ac:spMk id="21" creationId="{490A6BF0-570F-A1D2-75F6-6EBBA71752DC}"/>
          </ac:spMkLst>
        </pc:spChg>
        <pc:graphicFrameChg chg="mod">
          <ac:chgData name="Stefan Milicenco" userId="e7c9d56d-fb17-479c-b198-9d4eba764723" providerId="ADAL" clId="{5BAC7B6E-E3CF-4244-9F28-FAF4ECAC0E91}" dt="2025-01-13T14:05:59.725" v="71" actId="14100"/>
          <ac:graphicFrameMkLst>
            <pc:docMk/>
            <pc:sldMk cId="562871362" sldId="682"/>
            <ac:graphicFrameMk id="3" creationId="{00000000-0008-0000-4C00-0000D694E939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7:22.325" v="77" actId="14100"/>
        <pc:sldMkLst>
          <pc:docMk/>
          <pc:sldMk cId="3777022592" sldId="683"/>
        </pc:sldMkLst>
        <pc:spChg chg="mod">
          <ac:chgData name="Stefan Milicenco" userId="e7c9d56d-fb17-479c-b198-9d4eba764723" providerId="ADAL" clId="{5BAC7B6E-E3CF-4244-9F28-FAF4ECAC0E91}" dt="2025-01-13T14:06:59.613" v="72" actId="255"/>
          <ac:spMkLst>
            <pc:docMk/>
            <pc:sldMk cId="3777022592" sldId="683"/>
            <ac:spMk id="21" creationId="{490A6BF0-570F-A1D2-75F6-6EBBA71752DC}"/>
          </ac:spMkLst>
        </pc:spChg>
        <pc:graphicFrameChg chg="mod">
          <ac:chgData name="Stefan Milicenco" userId="e7c9d56d-fb17-479c-b198-9d4eba764723" providerId="ADAL" clId="{5BAC7B6E-E3CF-4244-9F28-FAF4ECAC0E91}" dt="2025-01-13T14:07:22.325" v="77" actId="14100"/>
          <ac:graphicFrameMkLst>
            <pc:docMk/>
            <pc:sldMk cId="3777022592" sldId="683"/>
            <ac:graphicFrameMk id="2" creationId="{00000000-0008-0000-5000-00005C031834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8:22.236" v="83" actId="14100"/>
        <pc:sldMkLst>
          <pc:docMk/>
          <pc:sldMk cId="1934631618" sldId="684"/>
        </pc:sldMkLst>
        <pc:spChg chg="mod">
          <ac:chgData name="Stefan Milicenco" userId="e7c9d56d-fb17-479c-b198-9d4eba764723" providerId="ADAL" clId="{5BAC7B6E-E3CF-4244-9F28-FAF4ECAC0E91}" dt="2025-01-13T14:07:58.621" v="78" actId="255"/>
          <ac:spMkLst>
            <pc:docMk/>
            <pc:sldMk cId="1934631618" sldId="684"/>
            <ac:spMk id="21" creationId="{490A6BF0-570F-A1D2-75F6-6EBBA71752DC}"/>
          </ac:spMkLst>
        </pc:spChg>
        <pc:graphicFrameChg chg="mod">
          <ac:chgData name="Stefan Milicenco" userId="e7c9d56d-fb17-479c-b198-9d4eba764723" providerId="ADAL" clId="{5BAC7B6E-E3CF-4244-9F28-FAF4ECAC0E91}" dt="2025-01-13T14:08:22.236" v="83" actId="14100"/>
          <ac:graphicFrameMkLst>
            <pc:docMk/>
            <pc:sldMk cId="1934631618" sldId="684"/>
            <ac:graphicFrameMk id="2" creationId="{00000000-0008-0000-5000-0000E3041F02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9:02.923" v="87" actId="14100"/>
        <pc:sldMkLst>
          <pc:docMk/>
          <pc:sldMk cId="247155807" sldId="685"/>
        </pc:sldMkLst>
        <pc:spChg chg="mod">
          <ac:chgData name="Stefan Milicenco" userId="e7c9d56d-fb17-479c-b198-9d4eba764723" providerId="ADAL" clId="{5BAC7B6E-E3CF-4244-9F28-FAF4ECAC0E91}" dt="2025-01-13T14:08:44.249" v="84" actId="255"/>
          <ac:spMkLst>
            <pc:docMk/>
            <pc:sldMk cId="247155807" sldId="685"/>
            <ac:spMk id="21" creationId="{490A6BF0-570F-A1D2-75F6-6EBBA71752DC}"/>
          </ac:spMkLst>
        </pc:spChg>
        <pc:graphicFrameChg chg="mod">
          <ac:chgData name="Stefan Milicenco" userId="e7c9d56d-fb17-479c-b198-9d4eba764723" providerId="ADAL" clId="{5BAC7B6E-E3CF-4244-9F28-FAF4ECAC0E91}" dt="2025-01-13T14:09:02.923" v="87" actId="14100"/>
          <ac:graphicFrameMkLst>
            <pc:docMk/>
            <pc:sldMk cId="247155807" sldId="685"/>
            <ac:graphicFrameMk id="2" creationId="{00000000-0008-0000-4C00-000094BD9516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09:45.866" v="91" actId="14100"/>
        <pc:sldMkLst>
          <pc:docMk/>
          <pc:sldMk cId="3957720907" sldId="686"/>
        </pc:sldMkLst>
        <pc:spChg chg="mod">
          <ac:chgData name="Stefan Milicenco" userId="e7c9d56d-fb17-479c-b198-9d4eba764723" providerId="ADAL" clId="{5BAC7B6E-E3CF-4244-9F28-FAF4ECAC0E91}" dt="2025-01-13T14:09:28.226" v="88" actId="255"/>
          <ac:spMkLst>
            <pc:docMk/>
            <pc:sldMk cId="3957720907" sldId="686"/>
            <ac:spMk id="21" creationId="{490A6BF0-570F-A1D2-75F6-6EBBA71752DC}"/>
          </ac:spMkLst>
        </pc:spChg>
        <pc:graphicFrameChg chg="mod">
          <ac:chgData name="Stefan Milicenco" userId="e7c9d56d-fb17-479c-b198-9d4eba764723" providerId="ADAL" clId="{5BAC7B6E-E3CF-4244-9F28-FAF4ECAC0E91}" dt="2025-01-13T14:09:45.866" v="91" actId="14100"/>
          <ac:graphicFrameMkLst>
            <pc:docMk/>
            <pc:sldMk cId="3957720907" sldId="686"/>
            <ac:graphicFrameMk id="2" creationId="{00000000-0008-0000-4C00-00005E6E2A0B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10:48.035" v="97" actId="1076"/>
        <pc:sldMkLst>
          <pc:docMk/>
          <pc:sldMk cId="2887283172" sldId="687"/>
        </pc:sldMkLst>
        <pc:spChg chg="mod">
          <ac:chgData name="Stefan Milicenco" userId="e7c9d56d-fb17-479c-b198-9d4eba764723" providerId="ADAL" clId="{5BAC7B6E-E3CF-4244-9F28-FAF4ECAC0E91}" dt="2025-01-13T14:10:27.394" v="92" actId="255"/>
          <ac:spMkLst>
            <pc:docMk/>
            <pc:sldMk cId="2887283172" sldId="687"/>
            <ac:spMk id="21" creationId="{490A6BF0-570F-A1D2-75F6-6EBBA71752DC}"/>
          </ac:spMkLst>
        </pc:spChg>
        <pc:graphicFrameChg chg="mod">
          <ac:chgData name="Stefan Milicenco" userId="e7c9d56d-fb17-479c-b198-9d4eba764723" providerId="ADAL" clId="{5BAC7B6E-E3CF-4244-9F28-FAF4ECAC0E91}" dt="2025-01-13T14:10:48.035" v="97" actId="1076"/>
          <ac:graphicFrameMkLst>
            <pc:docMk/>
            <pc:sldMk cId="2887283172" sldId="687"/>
            <ac:graphicFrameMk id="2" creationId="{00000000-0008-0000-4C00-0000F8489347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11:26.013" v="101" actId="14100"/>
        <pc:sldMkLst>
          <pc:docMk/>
          <pc:sldMk cId="4100418983" sldId="688"/>
        </pc:sldMkLst>
        <pc:graphicFrameChg chg="mod">
          <ac:chgData name="Stefan Milicenco" userId="e7c9d56d-fb17-479c-b198-9d4eba764723" providerId="ADAL" clId="{5BAC7B6E-E3CF-4244-9F28-FAF4ECAC0E91}" dt="2025-01-13T14:11:26.013" v="101" actId="14100"/>
          <ac:graphicFrameMkLst>
            <pc:docMk/>
            <pc:sldMk cId="4100418983" sldId="688"/>
            <ac:graphicFrameMk id="2" creationId="{00000000-0008-0000-4C00-00000D13712C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12:31.681" v="106" actId="14100"/>
        <pc:sldMkLst>
          <pc:docMk/>
          <pc:sldMk cId="196522037" sldId="689"/>
        </pc:sldMkLst>
        <pc:graphicFrameChg chg="mod">
          <ac:chgData name="Stefan Milicenco" userId="e7c9d56d-fb17-479c-b198-9d4eba764723" providerId="ADAL" clId="{5BAC7B6E-E3CF-4244-9F28-FAF4ECAC0E91}" dt="2025-01-13T14:12:31.681" v="106" actId="14100"/>
          <ac:graphicFrameMkLst>
            <pc:docMk/>
            <pc:sldMk cId="196522037" sldId="689"/>
            <ac:graphicFrameMk id="2" creationId="{00000000-0008-0000-4C00-00003C3BDE39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13:03.743" v="110" actId="14100"/>
        <pc:sldMkLst>
          <pc:docMk/>
          <pc:sldMk cId="4027170026" sldId="690"/>
        </pc:sldMkLst>
        <pc:graphicFrameChg chg="mod">
          <ac:chgData name="Stefan Milicenco" userId="e7c9d56d-fb17-479c-b198-9d4eba764723" providerId="ADAL" clId="{5BAC7B6E-E3CF-4244-9F28-FAF4ECAC0E91}" dt="2025-01-13T14:13:03.743" v="110" actId="14100"/>
          <ac:graphicFrameMkLst>
            <pc:docMk/>
            <pc:sldMk cId="4027170026" sldId="690"/>
            <ac:graphicFrameMk id="3" creationId="{00000000-0008-0000-4C00-0000A966F40D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14:38.237" v="114" actId="14100"/>
        <pc:sldMkLst>
          <pc:docMk/>
          <pc:sldMk cId="1510374229" sldId="691"/>
        </pc:sldMkLst>
        <pc:spChg chg="mod">
          <ac:chgData name="Stefan Milicenco" userId="e7c9d56d-fb17-479c-b198-9d4eba764723" providerId="ADAL" clId="{5BAC7B6E-E3CF-4244-9F28-FAF4ECAC0E91}" dt="2025-01-13T14:14:26.320" v="111" actId="255"/>
          <ac:spMkLst>
            <pc:docMk/>
            <pc:sldMk cId="1510374229" sldId="691"/>
            <ac:spMk id="21" creationId="{490A6BF0-570F-A1D2-75F6-6EBBA71752DC}"/>
          </ac:spMkLst>
        </pc:spChg>
        <pc:graphicFrameChg chg="mod">
          <ac:chgData name="Stefan Milicenco" userId="e7c9d56d-fb17-479c-b198-9d4eba764723" providerId="ADAL" clId="{5BAC7B6E-E3CF-4244-9F28-FAF4ECAC0E91}" dt="2025-01-13T14:14:38.237" v="114" actId="14100"/>
          <ac:graphicFrameMkLst>
            <pc:docMk/>
            <pc:sldMk cId="1510374229" sldId="691"/>
            <ac:graphicFrameMk id="4" creationId="{00000000-0008-0000-4C00-0000FC8B2D33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24:20.032" v="330" actId="20577"/>
        <pc:sldMkLst>
          <pc:docMk/>
          <pc:sldMk cId="3281287840" sldId="692"/>
        </pc:sldMkLst>
        <pc:spChg chg="mod">
          <ac:chgData name="Stefan Milicenco" userId="e7c9d56d-fb17-479c-b198-9d4eba764723" providerId="ADAL" clId="{5BAC7B6E-E3CF-4244-9F28-FAF4ECAC0E91}" dt="2025-01-13T14:24:20.032" v="330" actId="20577"/>
          <ac:spMkLst>
            <pc:docMk/>
            <pc:sldMk cId="3281287840" sldId="692"/>
            <ac:spMk id="10" creationId="{F3415250-B52A-B98B-32D1-A886FF466DC5}"/>
          </ac:spMkLst>
        </pc:spChg>
      </pc:sldChg>
      <pc:sldChg chg="modSp mod">
        <pc:chgData name="Stefan Milicenco" userId="e7c9d56d-fb17-479c-b198-9d4eba764723" providerId="ADAL" clId="{5BAC7B6E-E3CF-4244-9F28-FAF4ECAC0E91}" dt="2025-01-13T14:25:33.463" v="340" actId="20577"/>
        <pc:sldMkLst>
          <pc:docMk/>
          <pc:sldMk cId="2464101027" sldId="693"/>
        </pc:sldMkLst>
        <pc:spChg chg="mod">
          <ac:chgData name="Stefan Milicenco" userId="e7c9d56d-fb17-479c-b198-9d4eba764723" providerId="ADAL" clId="{5BAC7B6E-E3CF-4244-9F28-FAF4ECAC0E91}" dt="2025-01-13T14:25:33.463" v="340" actId="20577"/>
          <ac:spMkLst>
            <pc:docMk/>
            <pc:sldMk cId="2464101027" sldId="693"/>
            <ac:spMk id="10" creationId="{F3415250-B52A-B98B-32D1-A886FF466DC5}"/>
          </ac:spMkLst>
        </pc:spChg>
      </pc:sldChg>
      <pc:sldChg chg="modSp mod">
        <pc:chgData name="Stefan Milicenco" userId="e7c9d56d-fb17-479c-b198-9d4eba764723" providerId="ADAL" clId="{5BAC7B6E-E3CF-4244-9F28-FAF4ECAC0E91}" dt="2025-01-13T14:26:22.554" v="344" actId="20577"/>
        <pc:sldMkLst>
          <pc:docMk/>
          <pc:sldMk cId="233870233" sldId="694"/>
        </pc:sldMkLst>
        <pc:spChg chg="mod">
          <ac:chgData name="Stefan Milicenco" userId="e7c9d56d-fb17-479c-b198-9d4eba764723" providerId="ADAL" clId="{5BAC7B6E-E3CF-4244-9F28-FAF4ECAC0E91}" dt="2025-01-13T14:26:22.554" v="344" actId="20577"/>
          <ac:spMkLst>
            <pc:docMk/>
            <pc:sldMk cId="233870233" sldId="694"/>
            <ac:spMk id="10" creationId="{F3415250-B52A-B98B-32D1-A886FF466DC5}"/>
          </ac:spMkLst>
        </pc:spChg>
      </pc:sldChg>
      <pc:sldChg chg="addSp modSp mod">
        <pc:chgData name="Stefan Milicenco" userId="e7c9d56d-fb17-479c-b198-9d4eba764723" providerId="ADAL" clId="{5BAC7B6E-E3CF-4244-9F28-FAF4ECAC0E91}" dt="2025-01-13T14:35:59.383" v="500" actId="14734"/>
        <pc:sldMkLst>
          <pc:docMk/>
          <pc:sldMk cId="2467970226" sldId="695"/>
        </pc:sldMkLst>
        <pc:spChg chg="mod">
          <ac:chgData name="Stefan Milicenco" userId="e7c9d56d-fb17-479c-b198-9d4eba764723" providerId="ADAL" clId="{5BAC7B6E-E3CF-4244-9F28-FAF4ECAC0E91}" dt="2025-01-13T14:26:53.743" v="384" actId="20577"/>
          <ac:spMkLst>
            <pc:docMk/>
            <pc:sldMk cId="2467970226" sldId="695"/>
            <ac:spMk id="5" creationId="{E07A7151-3DA3-D001-33AE-366E3FE7151C}"/>
          </ac:spMkLst>
        </pc:spChg>
        <pc:spChg chg="mod">
          <ac:chgData name="Stefan Milicenco" userId="e7c9d56d-fb17-479c-b198-9d4eba764723" providerId="ADAL" clId="{5BAC7B6E-E3CF-4244-9F28-FAF4ECAC0E91}" dt="2025-01-13T14:29:39.323" v="424" actId="5793"/>
          <ac:spMkLst>
            <pc:docMk/>
            <pc:sldMk cId="2467970226" sldId="695"/>
            <ac:spMk id="10" creationId="{F3415250-B52A-B98B-32D1-A886FF466DC5}"/>
          </ac:spMkLst>
        </pc:spChg>
        <pc:graphicFrameChg chg="add mod modGraphic">
          <ac:chgData name="Stefan Milicenco" userId="e7c9d56d-fb17-479c-b198-9d4eba764723" providerId="ADAL" clId="{5BAC7B6E-E3CF-4244-9F28-FAF4ECAC0E91}" dt="2025-01-13T14:35:59.383" v="500" actId="14734"/>
          <ac:graphicFrameMkLst>
            <pc:docMk/>
            <pc:sldMk cId="2467970226" sldId="695"/>
            <ac:graphicFrameMk id="6" creationId="{43A86CFB-782D-34E2-9DF5-1928752EAD5A}"/>
          </ac:graphicFrameMkLst>
        </pc:graphicFrameChg>
      </pc:sldChg>
      <pc:sldChg chg="modSp mod">
        <pc:chgData name="Stefan Milicenco" userId="e7c9d56d-fb17-479c-b198-9d4eba764723" providerId="ADAL" clId="{5BAC7B6E-E3CF-4244-9F28-FAF4ECAC0E91}" dt="2025-01-13T14:33:48.660" v="481" actId="13926"/>
        <pc:sldMkLst>
          <pc:docMk/>
          <pc:sldMk cId="2193814394" sldId="696"/>
        </pc:sldMkLst>
        <pc:spChg chg="mod">
          <ac:chgData name="Stefan Milicenco" userId="e7c9d56d-fb17-479c-b198-9d4eba764723" providerId="ADAL" clId="{5BAC7B6E-E3CF-4244-9F28-FAF4ECAC0E91}" dt="2025-01-13T14:33:41.913" v="480" actId="20577"/>
          <ac:spMkLst>
            <pc:docMk/>
            <pc:sldMk cId="2193814394" sldId="696"/>
            <ac:spMk id="5" creationId="{E07A7151-3DA3-D001-33AE-366E3FE7151C}"/>
          </ac:spMkLst>
        </pc:spChg>
        <pc:spChg chg="mod">
          <ac:chgData name="Stefan Milicenco" userId="e7c9d56d-fb17-479c-b198-9d4eba764723" providerId="ADAL" clId="{5BAC7B6E-E3CF-4244-9F28-FAF4ECAC0E91}" dt="2025-01-13T14:33:48.660" v="481" actId="13926"/>
          <ac:spMkLst>
            <pc:docMk/>
            <pc:sldMk cId="2193814394" sldId="696"/>
            <ac:spMk id="10" creationId="{F3415250-B52A-B98B-32D1-A886FF466DC5}"/>
          </ac:spMkLst>
        </pc:spChg>
      </pc:sldChg>
    </pc:docChg>
  </pc:docChgLst>
  <pc:docChgLst>
    <pc:chgData name="Mihai Grosu" userId="S::mgrosu@dexisonline.com::56cb48f3-9863-40dc-b9f3-e5b87529c7fa" providerId="AD" clId="Web-{82FEF9BC-2EF0-9B35-641C-6BBBD1E034A0}"/>
    <pc:docChg chg="modSld">
      <pc:chgData name="Mihai Grosu" userId="S::mgrosu@dexisonline.com::56cb48f3-9863-40dc-b9f3-e5b87529c7fa" providerId="AD" clId="Web-{82FEF9BC-2EF0-9B35-641C-6BBBD1E034A0}" dt="2024-12-25T18:33:55.002" v="99" actId="20577"/>
      <pc:docMkLst>
        <pc:docMk/>
      </pc:docMkLst>
      <pc:sldChg chg="modSp">
        <pc:chgData name="Mihai Grosu" userId="S::mgrosu@dexisonline.com::56cb48f3-9863-40dc-b9f3-e5b87529c7fa" providerId="AD" clId="Web-{82FEF9BC-2EF0-9B35-641C-6BBBD1E034A0}" dt="2024-12-25T18:29:59.119" v="23" actId="20577"/>
        <pc:sldMkLst>
          <pc:docMk/>
          <pc:sldMk cId="1223584085" sldId="636"/>
        </pc:sldMkLst>
        <pc:spChg chg="mod">
          <ac:chgData name="Mihai Grosu" userId="S::mgrosu@dexisonline.com::56cb48f3-9863-40dc-b9f3-e5b87529c7fa" providerId="AD" clId="Web-{82FEF9BC-2EF0-9B35-641C-6BBBD1E034A0}" dt="2024-12-25T18:29:37.149" v="5" actId="20577"/>
          <ac:spMkLst>
            <pc:docMk/>
            <pc:sldMk cId="1223584085" sldId="636"/>
            <ac:spMk id="8" creationId="{45BF576D-4E80-3240-A82F-D1F84665A930}"/>
          </ac:spMkLst>
        </pc:spChg>
        <pc:spChg chg="mod">
          <ac:chgData name="Mihai Grosu" userId="S::mgrosu@dexisonline.com::56cb48f3-9863-40dc-b9f3-e5b87529c7fa" providerId="AD" clId="Web-{82FEF9BC-2EF0-9B35-641C-6BBBD1E034A0}" dt="2024-12-25T18:29:59.119" v="23" actId="20577"/>
          <ac:spMkLst>
            <pc:docMk/>
            <pc:sldMk cId="1223584085" sldId="636"/>
            <ac:spMk id="9" creationId="{0ACF4C01-5244-2C49-850A-FB4F5EC93FE0}"/>
          </ac:spMkLst>
        </pc:spChg>
      </pc:sldChg>
      <pc:sldChg chg="modSp">
        <pc:chgData name="Mihai Grosu" userId="S::mgrosu@dexisonline.com::56cb48f3-9863-40dc-b9f3-e5b87529c7fa" providerId="AD" clId="Web-{82FEF9BC-2EF0-9B35-641C-6BBBD1E034A0}" dt="2024-12-25T18:30:41.761" v="34" actId="20577"/>
        <pc:sldMkLst>
          <pc:docMk/>
          <pc:sldMk cId="1487202544" sldId="659"/>
        </pc:sldMkLst>
        <pc:spChg chg="mod">
          <ac:chgData name="Mihai Grosu" userId="S::mgrosu@dexisonline.com::56cb48f3-9863-40dc-b9f3-e5b87529c7fa" providerId="AD" clId="Web-{82FEF9BC-2EF0-9B35-641C-6BBBD1E034A0}" dt="2024-12-25T18:30:41.761" v="34" actId="20577"/>
          <ac:spMkLst>
            <pc:docMk/>
            <pc:sldMk cId="1487202544" sldId="659"/>
            <ac:spMk id="5" creationId="{E07A7151-3DA3-D001-33AE-366E3FE7151C}"/>
          </ac:spMkLst>
        </pc:spChg>
      </pc:sldChg>
      <pc:sldChg chg="modSp">
        <pc:chgData name="Mihai Grosu" userId="S::mgrosu@dexisonline.com::56cb48f3-9863-40dc-b9f3-e5b87529c7fa" providerId="AD" clId="Web-{82FEF9BC-2EF0-9B35-641C-6BBBD1E034A0}" dt="2024-12-25T18:31:30.169" v="48" actId="20577"/>
        <pc:sldMkLst>
          <pc:docMk/>
          <pc:sldMk cId="3281287840" sldId="692"/>
        </pc:sldMkLst>
        <pc:spChg chg="mod">
          <ac:chgData name="Mihai Grosu" userId="S::mgrosu@dexisonline.com::56cb48f3-9863-40dc-b9f3-e5b87529c7fa" providerId="AD" clId="Web-{82FEF9BC-2EF0-9B35-641C-6BBBD1E034A0}" dt="2024-12-25T18:31:30.169" v="48" actId="20577"/>
          <ac:spMkLst>
            <pc:docMk/>
            <pc:sldMk cId="3281287840" sldId="692"/>
            <ac:spMk id="5" creationId="{E07A7151-3DA3-D001-33AE-366E3FE7151C}"/>
          </ac:spMkLst>
        </pc:spChg>
      </pc:sldChg>
      <pc:sldChg chg="modSp">
        <pc:chgData name="Mihai Grosu" userId="S::mgrosu@dexisonline.com::56cb48f3-9863-40dc-b9f3-e5b87529c7fa" providerId="AD" clId="Web-{82FEF9BC-2EF0-9B35-641C-6BBBD1E034A0}" dt="2024-12-25T18:31:53.545" v="67" actId="20577"/>
        <pc:sldMkLst>
          <pc:docMk/>
          <pc:sldMk cId="2464101027" sldId="693"/>
        </pc:sldMkLst>
        <pc:spChg chg="mod">
          <ac:chgData name="Mihai Grosu" userId="S::mgrosu@dexisonline.com::56cb48f3-9863-40dc-b9f3-e5b87529c7fa" providerId="AD" clId="Web-{82FEF9BC-2EF0-9B35-641C-6BBBD1E034A0}" dt="2024-12-25T18:31:53.545" v="67" actId="20577"/>
          <ac:spMkLst>
            <pc:docMk/>
            <pc:sldMk cId="2464101027" sldId="693"/>
            <ac:spMk id="5" creationId="{E07A7151-3DA3-D001-33AE-366E3FE7151C}"/>
          </ac:spMkLst>
        </pc:spChg>
      </pc:sldChg>
      <pc:sldChg chg="modSp">
        <pc:chgData name="Mihai Grosu" userId="S::mgrosu@dexisonline.com::56cb48f3-9863-40dc-b9f3-e5b87529c7fa" providerId="AD" clId="Web-{82FEF9BC-2EF0-9B35-641C-6BBBD1E034A0}" dt="2024-12-25T18:33:08.625" v="81" actId="20577"/>
        <pc:sldMkLst>
          <pc:docMk/>
          <pc:sldMk cId="233870233" sldId="694"/>
        </pc:sldMkLst>
        <pc:spChg chg="mod">
          <ac:chgData name="Mihai Grosu" userId="S::mgrosu@dexisonline.com::56cb48f3-9863-40dc-b9f3-e5b87529c7fa" providerId="AD" clId="Web-{82FEF9BC-2EF0-9B35-641C-6BBBD1E034A0}" dt="2024-12-25T18:33:08.625" v="81" actId="20577"/>
          <ac:spMkLst>
            <pc:docMk/>
            <pc:sldMk cId="233870233" sldId="694"/>
            <ac:spMk id="5" creationId="{E07A7151-3DA3-D001-33AE-366E3FE7151C}"/>
          </ac:spMkLst>
        </pc:spChg>
      </pc:sldChg>
      <pc:sldChg chg="modSp">
        <pc:chgData name="Mihai Grosu" userId="S::mgrosu@dexisonline.com::56cb48f3-9863-40dc-b9f3-e5b87529c7fa" providerId="AD" clId="Web-{82FEF9BC-2EF0-9B35-641C-6BBBD1E034A0}" dt="2024-12-25T18:33:27.032" v="90" actId="20577"/>
        <pc:sldMkLst>
          <pc:docMk/>
          <pc:sldMk cId="2467970226" sldId="695"/>
        </pc:sldMkLst>
        <pc:spChg chg="mod">
          <ac:chgData name="Mihai Grosu" userId="S::mgrosu@dexisonline.com::56cb48f3-9863-40dc-b9f3-e5b87529c7fa" providerId="AD" clId="Web-{82FEF9BC-2EF0-9B35-641C-6BBBD1E034A0}" dt="2024-12-25T18:33:27.032" v="90" actId="20577"/>
          <ac:spMkLst>
            <pc:docMk/>
            <pc:sldMk cId="2467970226" sldId="695"/>
            <ac:spMk id="5" creationId="{E07A7151-3DA3-D001-33AE-366E3FE7151C}"/>
          </ac:spMkLst>
        </pc:spChg>
      </pc:sldChg>
      <pc:sldChg chg="modSp">
        <pc:chgData name="Mihai Grosu" userId="S::mgrosu@dexisonline.com::56cb48f3-9863-40dc-b9f3-e5b87529c7fa" providerId="AD" clId="Web-{82FEF9BC-2EF0-9B35-641C-6BBBD1E034A0}" dt="2024-12-25T18:33:55.002" v="99" actId="20577"/>
        <pc:sldMkLst>
          <pc:docMk/>
          <pc:sldMk cId="2193814394" sldId="696"/>
        </pc:sldMkLst>
        <pc:spChg chg="mod">
          <ac:chgData name="Mihai Grosu" userId="S::mgrosu@dexisonline.com::56cb48f3-9863-40dc-b9f3-e5b87529c7fa" providerId="AD" clId="Web-{82FEF9BC-2EF0-9B35-641C-6BBBD1E034A0}" dt="2024-12-25T18:33:55.002" v="99" actId="20577"/>
          <ac:spMkLst>
            <pc:docMk/>
            <pc:sldMk cId="2193814394" sldId="696"/>
            <ac:spMk id="5" creationId="{E07A7151-3DA3-D001-33AE-366E3FE7151C}"/>
          </ac:spMkLst>
        </pc:spChg>
      </pc:sldChg>
    </pc:docChg>
  </pc:docChgLst>
  <pc:docChgLst>
    <pc:chgData name="Mihai Grosu" userId="56cb48f3-9863-40dc-b9f3-e5b87529c7fa" providerId="ADAL" clId="{60BF9CF8-67CC-4E5B-8B03-35FE8EEC19C0}"/>
    <pc:docChg chg="undo custSel modSld">
      <pc:chgData name="Mihai Grosu" userId="56cb48f3-9863-40dc-b9f3-e5b87529c7fa" providerId="ADAL" clId="{60BF9CF8-67CC-4E5B-8B03-35FE8EEC19C0}" dt="2025-01-13T13:31:17.573" v="606" actId="255"/>
      <pc:docMkLst>
        <pc:docMk/>
      </pc:docMkLst>
      <pc:sldChg chg="modSp mod">
        <pc:chgData name="Mihai Grosu" userId="56cb48f3-9863-40dc-b9f3-e5b87529c7fa" providerId="ADAL" clId="{60BF9CF8-67CC-4E5B-8B03-35FE8EEC19C0}" dt="2025-01-02T07:03:48.137" v="0" actId="790"/>
        <pc:sldMkLst>
          <pc:docMk/>
          <pc:sldMk cId="1223584085" sldId="636"/>
        </pc:sldMkLst>
        <pc:spChg chg="mod">
          <ac:chgData name="Mihai Grosu" userId="56cb48f3-9863-40dc-b9f3-e5b87529c7fa" providerId="ADAL" clId="{60BF9CF8-67CC-4E5B-8B03-35FE8EEC19C0}" dt="2025-01-02T07:03:48.137" v="0" actId="790"/>
          <ac:spMkLst>
            <pc:docMk/>
            <pc:sldMk cId="1223584085" sldId="636"/>
            <ac:spMk id="9" creationId="{0ACF4C01-5244-2C49-850A-FB4F5EC93FE0}"/>
          </ac:spMkLst>
        </pc:spChg>
      </pc:sldChg>
      <pc:sldChg chg="modSp mod">
        <pc:chgData name="Mihai Grosu" userId="56cb48f3-9863-40dc-b9f3-e5b87529c7fa" providerId="ADAL" clId="{60BF9CF8-67CC-4E5B-8B03-35FE8EEC19C0}" dt="2025-01-02T07:30:03.686" v="440" actId="13926"/>
        <pc:sldMkLst>
          <pc:docMk/>
          <pc:sldMk cId="1487202544" sldId="659"/>
        </pc:sldMkLst>
        <pc:spChg chg="mod">
          <ac:chgData name="Mihai Grosu" userId="56cb48f3-9863-40dc-b9f3-e5b87529c7fa" providerId="ADAL" clId="{60BF9CF8-67CC-4E5B-8B03-35FE8EEC19C0}" dt="2025-01-02T07:30:03.686" v="440" actId="13926"/>
          <ac:spMkLst>
            <pc:docMk/>
            <pc:sldMk cId="1487202544" sldId="659"/>
            <ac:spMk id="10" creationId="{F3415250-B52A-B98B-32D1-A886FF466DC5}"/>
          </ac:spMkLst>
        </pc:spChg>
      </pc:sldChg>
      <pc:sldChg chg="addSp delSp modSp mod">
        <pc:chgData name="Mihai Grosu" userId="56cb48f3-9863-40dc-b9f3-e5b87529c7fa" providerId="ADAL" clId="{60BF9CF8-67CC-4E5B-8B03-35FE8EEC19C0}" dt="2025-01-02T07:04:43.709" v="9" actId="255"/>
        <pc:sldMkLst>
          <pc:docMk/>
          <pc:sldMk cId="2681052420" sldId="672"/>
        </pc:sldMkLst>
        <pc:graphicFrameChg chg="add mod">
          <ac:chgData name="Mihai Grosu" userId="56cb48f3-9863-40dc-b9f3-e5b87529c7fa" providerId="ADAL" clId="{60BF9CF8-67CC-4E5B-8B03-35FE8EEC19C0}" dt="2025-01-02T07:04:43.709" v="9" actId="255"/>
          <ac:graphicFrameMkLst>
            <pc:docMk/>
            <pc:sldMk cId="2681052420" sldId="672"/>
            <ac:graphicFrameMk id="3" creationId="{00000000-0008-0000-4C00-0000CDDC926D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02T07:07:16.946" v="57" actId="255"/>
        <pc:sldMkLst>
          <pc:docMk/>
          <pc:sldMk cId="409093393" sldId="673"/>
        </pc:sldMkLst>
        <pc:graphicFrameChg chg="add mod">
          <ac:chgData name="Mihai Grosu" userId="56cb48f3-9863-40dc-b9f3-e5b87529c7fa" providerId="ADAL" clId="{60BF9CF8-67CC-4E5B-8B03-35FE8EEC19C0}" dt="2025-01-02T07:07:16.946" v="57" actId="255"/>
          <ac:graphicFrameMkLst>
            <pc:docMk/>
            <pc:sldMk cId="409093393" sldId="673"/>
            <ac:graphicFrameMk id="2" creationId="{00000000-0008-0000-4C00-000035B30D23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13T13:19:46.943" v="560" actId="27918"/>
        <pc:sldMkLst>
          <pc:docMk/>
          <pc:sldMk cId="3971582715" sldId="674"/>
        </pc:sldMkLst>
        <pc:graphicFrameChg chg="add del mod">
          <ac:chgData name="Mihai Grosu" userId="56cb48f3-9863-40dc-b9f3-e5b87529c7fa" providerId="ADAL" clId="{60BF9CF8-67CC-4E5B-8B03-35FE8EEC19C0}" dt="2025-01-13T11:13:04.887" v="446" actId="478"/>
          <ac:graphicFrameMkLst>
            <pc:docMk/>
            <pc:sldMk cId="3971582715" sldId="674"/>
            <ac:graphicFrameMk id="2" creationId="{00000000-0008-0000-4C00-000023C0766A}"/>
          </ac:graphicFrameMkLst>
        </pc:graphicFrameChg>
        <pc:graphicFrameChg chg="add mod">
          <ac:chgData name="Mihai Grosu" userId="56cb48f3-9863-40dc-b9f3-e5b87529c7fa" providerId="ADAL" clId="{60BF9CF8-67CC-4E5B-8B03-35FE8EEC19C0}" dt="2025-01-13T11:14:48.938" v="470" actId="255"/>
          <ac:graphicFrameMkLst>
            <pc:docMk/>
            <pc:sldMk cId="3971582715" sldId="674"/>
            <ac:graphicFrameMk id="3" creationId="{00000000-0008-0000-5000-000023C0766A}"/>
          </ac:graphicFrameMkLst>
        </pc:graphicFrameChg>
        <pc:picChg chg="add del">
          <ac:chgData name="Mihai Grosu" userId="56cb48f3-9863-40dc-b9f3-e5b87529c7fa" providerId="ADAL" clId="{60BF9CF8-67CC-4E5B-8B03-35FE8EEC19C0}" dt="2025-01-13T11:13:07.319" v="448" actId="478"/>
          <ac:picMkLst>
            <pc:docMk/>
            <pc:sldMk cId="3971582715" sldId="674"/>
            <ac:picMk id="1026" creationId="{A282E335-1FD4-6023-7C35-CCCE5E547167}"/>
          </ac:picMkLst>
        </pc:picChg>
      </pc:sldChg>
      <pc:sldChg chg="addSp delSp modSp mod">
        <pc:chgData name="Mihai Grosu" userId="56cb48f3-9863-40dc-b9f3-e5b87529c7fa" providerId="ADAL" clId="{60BF9CF8-67CC-4E5B-8B03-35FE8EEC19C0}" dt="2025-01-13T11:15:34.594" v="493" actId="255"/>
        <pc:sldMkLst>
          <pc:docMk/>
          <pc:sldMk cId="22224742" sldId="675"/>
        </pc:sldMkLst>
        <pc:graphicFrameChg chg="add mod">
          <ac:chgData name="Mihai Grosu" userId="56cb48f3-9863-40dc-b9f3-e5b87529c7fa" providerId="ADAL" clId="{60BF9CF8-67CC-4E5B-8B03-35FE8EEC19C0}" dt="2025-01-13T11:15:34.594" v="493" actId="255"/>
          <ac:graphicFrameMkLst>
            <pc:docMk/>
            <pc:sldMk cId="22224742" sldId="675"/>
            <ac:graphicFrameMk id="2" creationId="{00000000-0008-0000-5000-000044DE5302}"/>
          </ac:graphicFrameMkLst>
        </pc:graphicFrameChg>
        <pc:graphicFrameChg chg="add del mod">
          <ac:chgData name="Mihai Grosu" userId="56cb48f3-9863-40dc-b9f3-e5b87529c7fa" providerId="ADAL" clId="{60BF9CF8-67CC-4E5B-8B03-35FE8EEC19C0}" dt="2025-01-13T11:15:12.929" v="471" actId="478"/>
          <ac:graphicFrameMkLst>
            <pc:docMk/>
            <pc:sldMk cId="22224742" sldId="675"/>
            <ac:graphicFrameMk id="3" creationId="{00000000-0008-0000-4C00-000044DE5302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13T13:27:21.623" v="576" actId="255"/>
        <pc:sldMkLst>
          <pc:docMk/>
          <pc:sldMk cId="1597963158" sldId="676"/>
        </pc:sldMkLst>
        <pc:graphicFrameChg chg="add del mod">
          <ac:chgData name="Mihai Grosu" userId="56cb48f3-9863-40dc-b9f3-e5b87529c7fa" providerId="ADAL" clId="{60BF9CF8-67CC-4E5B-8B03-35FE8EEC19C0}" dt="2025-01-13T13:26:51.831" v="565" actId="478"/>
          <ac:graphicFrameMkLst>
            <pc:docMk/>
            <pc:sldMk cId="1597963158" sldId="676"/>
            <ac:graphicFrameMk id="2" creationId="{00000000-0008-0000-5000-0000A30DE45F}"/>
          </ac:graphicFrameMkLst>
        </pc:graphicFrameChg>
        <pc:graphicFrameChg chg="add del mod">
          <ac:chgData name="Mihai Grosu" userId="56cb48f3-9863-40dc-b9f3-e5b87529c7fa" providerId="ADAL" clId="{60BF9CF8-67CC-4E5B-8B03-35FE8EEC19C0}" dt="2025-01-13T11:15:59.789" v="494" actId="478"/>
          <ac:graphicFrameMkLst>
            <pc:docMk/>
            <pc:sldMk cId="1597963158" sldId="676"/>
            <ac:graphicFrameMk id="3" creationId="{00000000-0008-0000-4C00-0000A30DE45F}"/>
          </ac:graphicFrameMkLst>
        </pc:graphicFrameChg>
        <pc:graphicFrameChg chg="add mod">
          <ac:chgData name="Mihai Grosu" userId="56cb48f3-9863-40dc-b9f3-e5b87529c7fa" providerId="ADAL" clId="{60BF9CF8-67CC-4E5B-8B03-35FE8EEC19C0}" dt="2025-01-13T13:27:21.623" v="576" actId="255"/>
          <ac:graphicFrameMkLst>
            <pc:docMk/>
            <pc:sldMk cId="1597963158" sldId="676"/>
            <ac:graphicFrameMk id="4" creationId="{00000000-0008-0000-5000-0000A30DE45F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13T13:28:39.213" v="585" actId="255"/>
        <pc:sldMkLst>
          <pc:docMk/>
          <pc:sldMk cId="3267698235" sldId="677"/>
        </pc:sldMkLst>
        <pc:graphicFrameChg chg="add del mod">
          <ac:chgData name="Mihai Grosu" userId="56cb48f3-9863-40dc-b9f3-e5b87529c7fa" providerId="ADAL" clId="{60BF9CF8-67CC-4E5B-8B03-35FE8EEC19C0}" dt="2025-01-13T13:28:23.219" v="577" actId="478"/>
          <ac:graphicFrameMkLst>
            <pc:docMk/>
            <pc:sldMk cId="3267698235" sldId="677"/>
            <ac:graphicFrameMk id="2" creationId="{00000000-0008-0000-5000-0000A95B2171}"/>
          </ac:graphicFrameMkLst>
        </pc:graphicFrameChg>
        <pc:graphicFrameChg chg="add mod">
          <ac:chgData name="Mihai Grosu" userId="56cb48f3-9863-40dc-b9f3-e5b87529c7fa" providerId="ADAL" clId="{60BF9CF8-67CC-4E5B-8B03-35FE8EEC19C0}" dt="2025-01-13T13:28:39.213" v="585" actId="255"/>
          <ac:graphicFrameMkLst>
            <pc:docMk/>
            <pc:sldMk cId="3267698235" sldId="677"/>
            <ac:graphicFrameMk id="3" creationId="{00000000-0008-0000-5000-0000A95B2171}"/>
          </ac:graphicFrameMkLst>
        </pc:graphicFrameChg>
        <pc:graphicFrameChg chg="add del mod">
          <ac:chgData name="Mihai Grosu" userId="56cb48f3-9863-40dc-b9f3-e5b87529c7fa" providerId="ADAL" clId="{60BF9CF8-67CC-4E5B-8B03-35FE8EEC19C0}" dt="2025-01-13T11:16:54.376" v="505" actId="478"/>
          <ac:graphicFrameMkLst>
            <pc:docMk/>
            <pc:sldMk cId="3267698235" sldId="677"/>
            <ac:graphicFrameMk id="4" creationId="{00000000-0008-0000-4C00-0000A95B2171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02T07:10:38.666" v="92" actId="255"/>
        <pc:sldMkLst>
          <pc:docMk/>
          <pc:sldMk cId="1389629304" sldId="678"/>
        </pc:sldMkLst>
        <pc:graphicFrameChg chg="add mod">
          <ac:chgData name="Mihai Grosu" userId="56cb48f3-9863-40dc-b9f3-e5b87529c7fa" providerId="ADAL" clId="{60BF9CF8-67CC-4E5B-8B03-35FE8EEC19C0}" dt="2025-01-02T07:10:38.666" v="92" actId="255"/>
          <ac:graphicFrameMkLst>
            <pc:docMk/>
            <pc:sldMk cId="1389629304" sldId="678"/>
            <ac:graphicFrameMk id="2" creationId="{00000000-0008-0000-4C00-0000C285A83F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02T07:11:43.531" v="125" actId="255"/>
        <pc:sldMkLst>
          <pc:docMk/>
          <pc:sldMk cId="1167405545" sldId="679"/>
        </pc:sldMkLst>
        <pc:graphicFrameChg chg="add mod">
          <ac:chgData name="Mihai Grosu" userId="56cb48f3-9863-40dc-b9f3-e5b87529c7fa" providerId="ADAL" clId="{60BF9CF8-67CC-4E5B-8B03-35FE8EEC19C0}" dt="2025-01-02T07:11:43.531" v="125" actId="255"/>
          <ac:graphicFrameMkLst>
            <pc:docMk/>
            <pc:sldMk cId="1167405545" sldId="679"/>
            <ac:graphicFrameMk id="3" creationId="{00000000-0008-0000-4C00-0000E8603A36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13T13:30:12.931" v="596" actId="14100"/>
        <pc:sldMkLst>
          <pc:docMk/>
          <pc:sldMk cId="3871379232" sldId="680"/>
        </pc:sldMkLst>
        <pc:graphicFrameChg chg="add del mod">
          <ac:chgData name="Mihai Grosu" userId="56cb48f3-9863-40dc-b9f3-e5b87529c7fa" providerId="ADAL" clId="{60BF9CF8-67CC-4E5B-8B03-35FE8EEC19C0}" dt="2025-01-13T11:17:50.462" v="514" actId="478"/>
          <ac:graphicFrameMkLst>
            <pc:docMk/>
            <pc:sldMk cId="3871379232" sldId="680"/>
            <ac:graphicFrameMk id="2" creationId="{00000000-0008-0000-4C00-0000C66F436A}"/>
          </ac:graphicFrameMkLst>
        </pc:graphicFrameChg>
        <pc:graphicFrameChg chg="add del mod">
          <ac:chgData name="Mihai Grosu" userId="56cb48f3-9863-40dc-b9f3-e5b87529c7fa" providerId="ADAL" clId="{60BF9CF8-67CC-4E5B-8B03-35FE8EEC19C0}" dt="2025-01-13T11:18:32.691" v="519" actId="478"/>
          <ac:graphicFrameMkLst>
            <pc:docMk/>
            <pc:sldMk cId="3871379232" sldId="680"/>
            <ac:graphicFrameMk id="3" creationId="{00000000-0008-0000-5000-0000C66F436A}"/>
          </ac:graphicFrameMkLst>
        </pc:graphicFrameChg>
        <pc:graphicFrameChg chg="add del mod">
          <ac:chgData name="Mihai Grosu" userId="56cb48f3-9863-40dc-b9f3-e5b87529c7fa" providerId="ADAL" clId="{60BF9CF8-67CC-4E5B-8B03-35FE8EEC19C0}" dt="2025-01-13T13:29:41.323" v="586" actId="478"/>
          <ac:graphicFrameMkLst>
            <pc:docMk/>
            <pc:sldMk cId="3871379232" sldId="680"/>
            <ac:graphicFrameMk id="4" creationId="{00000000-0008-0000-5000-0000C66F436A}"/>
          </ac:graphicFrameMkLst>
        </pc:graphicFrameChg>
        <pc:graphicFrameChg chg="add mod">
          <ac:chgData name="Mihai Grosu" userId="56cb48f3-9863-40dc-b9f3-e5b87529c7fa" providerId="ADAL" clId="{60BF9CF8-67CC-4E5B-8B03-35FE8EEC19C0}" dt="2025-01-13T13:30:12.931" v="596" actId="14100"/>
          <ac:graphicFrameMkLst>
            <pc:docMk/>
            <pc:sldMk cId="3871379232" sldId="680"/>
            <ac:graphicFrameMk id="5" creationId="{00000000-0008-0000-5000-0000C66F436A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13T13:31:17.573" v="606" actId="255"/>
        <pc:sldMkLst>
          <pc:docMk/>
          <pc:sldMk cId="627867803" sldId="681"/>
        </pc:sldMkLst>
        <pc:graphicFrameChg chg="add del mod">
          <ac:chgData name="Mihai Grosu" userId="56cb48f3-9863-40dc-b9f3-e5b87529c7fa" providerId="ADAL" clId="{60BF9CF8-67CC-4E5B-8B03-35FE8EEC19C0}" dt="2025-01-13T11:23:12.271" v="529" actId="478"/>
          <ac:graphicFrameMkLst>
            <pc:docMk/>
            <pc:sldMk cId="627867803" sldId="681"/>
            <ac:graphicFrameMk id="2" creationId="{00000000-0008-0000-4C00-0000B62BD73B}"/>
          </ac:graphicFrameMkLst>
        </pc:graphicFrameChg>
        <pc:graphicFrameChg chg="add del mod">
          <ac:chgData name="Mihai Grosu" userId="56cb48f3-9863-40dc-b9f3-e5b87529c7fa" providerId="ADAL" clId="{60BF9CF8-67CC-4E5B-8B03-35FE8EEC19C0}" dt="2025-01-13T13:30:46.930" v="597" actId="478"/>
          <ac:graphicFrameMkLst>
            <pc:docMk/>
            <pc:sldMk cId="627867803" sldId="681"/>
            <ac:graphicFrameMk id="3" creationId="{00000000-0008-0000-5000-0000B62BD73B}"/>
          </ac:graphicFrameMkLst>
        </pc:graphicFrameChg>
        <pc:graphicFrameChg chg="add mod">
          <ac:chgData name="Mihai Grosu" userId="56cb48f3-9863-40dc-b9f3-e5b87529c7fa" providerId="ADAL" clId="{60BF9CF8-67CC-4E5B-8B03-35FE8EEC19C0}" dt="2025-01-13T13:31:17.573" v="606" actId="255"/>
          <ac:graphicFrameMkLst>
            <pc:docMk/>
            <pc:sldMk cId="627867803" sldId="681"/>
            <ac:graphicFrameMk id="4" creationId="{00000000-0008-0000-5000-0000B62BD73B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02T07:14:50.187" v="175" actId="255"/>
        <pc:sldMkLst>
          <pc:docMk/>
          <pc:sldMk cId="562871362" sldId="682"/>
        </pc:sldMkLst>
        <pc:graphicFrameChg chg="add mod">
          <ac:chgData name="Mihai Grosu" userId="56cb48f3-9863-40dc-b9f3-e5b87529c7fa" providerId="ADAL" clId="{60BF9CF8-67CC-4E5B-8B03-35FE8EEC19C0}" dt="2025-01-02T07:14:50.187" v="175" actId="255"/>
          <ac:graphicFrameMkLst>
            <pc:docMk/>
            <pc:sldMk cId="562871362" sldId="682"/>
            <ac:graphicFrameMk id="3" creationId="{00000000-0008-0000-4C00-0000D694E939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13T11:24:57.408" v="550"/>
        <pc:sldMkLst>
          <pc:docMk/>
          <pc:sldMk cId="3777022592" sldId="683"/>
        </pc:sldMkLst>
        <pc:graphicFrameChg chg="add mod">
          <ac:chgData name="Mihai Grosu" userId="56cb48f3-9863-40dc-b9f3-e5b87529c7fa" providerId="ADAL" clId="{60BF9CF8-67CC-4E5B-8B03-35FE8EEC19C0}" dt="2025-01-13T11:24:57.408" v="550"/>
          <ac:graphicFrameMkLst>
            <pc:docMk/>
            <pc:sldMk cId="3777022592" sldId="683"/>
            <ac:graphicFrameMk id="2" creationId="{00000000-0008-0000-5000-00005C031834}"/>
          </ac:graphicFrameMkLst>
        </pc:graphicFrameChg>
        <pc:graphicFrameChg chg="add del mod">
          <ac:chgData name="Mihai Grosu" userId="56cb48f3-9863-40dc-b9f3-e5b87529c7fa" providerId="ADAL" clId="{60BF9CF8-67CC-4E5B-8B03-35FE8EEC19C0}" dt="2025-01-13T11:24:29.830" v="539" actId="478"/>
          <ac:graphicFrameMkLst>
            <pc:docMk/>
            <pc:sldMk cId="3777022592" sldId="683"/>
            <ac:graphicFrameMk id="4" creationId="{00000000-0008-0000-4C00-00005C031834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13T11:25:31.490" v="559" actId="255"/>
        <pc:sldMkLst>
          <pc:docMk/>
          <pc:sldMk cId="1934631618" sldId="684"/>
        </pc:sldMkLst>
        <pc:graphicFrameChg chg="add mod">
          <ac:chgData name="Mihai Grosu" userId="56cb48f3-9863-40dc-b9f3-e5b87529c7fa" providerId="ADAL" clId="{60BF9CF8-67CC-4E5B-8B03-35FE8EEC19C0}" dt="2025-01-13T11:25:31.490" v="559" actId="255"/>
          <ac:graphicFrameMkLst>
            <pc:docMk/>
            <pc:sldMk cId="1934631618" sldId="684"/>
            <ac:graphicFrameMk id="2" creationId="{00000000-0008-0000-5000-0000E3041F02}"/>
          </ac:graphicFrameMkLst>
        </pc:graphicFrameChg>
        <pc:graphicFrameChg chg="add del mod">
          <ac:chgData name="Mihai Grosu" userId="56cb48f3-9863-40dc-b9f3-e5b87529c7fa" providerId="ADAL" clId="{60BF9CF8-67CC-4E5B-8B03-35FE8EEC19C0}" dt="2025-01-13T11:25:15.101" v="551" actId="478"/>
          <ac:graphicFrameMkLst>
            <pc:docMk/>
            <pc:sldMk cId="1934631618" sldId="684"/>
            <ac:graphicFrameMk id="3" creationId="{00000000-0008-0000-4C00-0000E3041F02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02T07:22:33.634" v="256" actId="255"/>
        <pc:sldMkLst>
          <pc:docMk/>
          <pc:sldMk cId="247155807" sldId="685"/>
        </pc:sldMkLst>
        <pc:graphicFrameChg chg="add mod">
          <ac:chgData name="Mihai Grosu" userId="56cb48f3-9863-40dc-b9f3-e5b87529c7fa" providerId="ADAL" clId="{60BF9CF8-67CC-4E5B-8B03-35FE8EEC19C0}" dt="2025-01-02T07:22:33.634" v="256" actId="255"/>
          <ac:graphicFrameMkLst>
            <pc:docMk/>
            <pc:sldMk cId="247155807" sldId="685"/>
            <ac:graphicFrameMk id="2" creationId="{00000000-0008-0000-4C00-000094BD9516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02T07:23:29.409" v="285" actId="255"/>
        <pc:sldMkLst>
          <pc:docMk/>
          <pc:sldMk cId="3957720907" sldId="686"/>
        </pc:sldMkLst>
        <pc:graphicFrameChg chg="add mod">
          <ac:chgData name="Mihai Grosu" userId="56cb48f3-9863-40dc-b9f3-e5b87529c7fa" providerId="ADAL" clId="{60BF9CF8-67CC-4E5B-8B03-35FE8EEC19C0}" dt="2025-01-02T07:23:29.409" v="285" actId="255"/>
          <ac:graphicFrameMkLst>
            <pc:docMk/>
            <pc:sldMk cId="3957720907" sldId="686"/>
            <ac:graphicFrameMk id="2" creationId="{00000000-0008-0000-4C00-00005E6E2A0B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02T07:24:48.473" v="314" actId="255"/>
        <pc:sldMkLst>
          <pc:docMk/>
          <pc:sldMk cId="2887283172" sldId="687"/>
        </pc:sldMkLst>
        <pc:graphicFrameChg chg="add mod">
          <ac:chgData name="Mihai Grosu" userId="56cb48f3-9863-40dc-b9f3-e5b87529c7fa" providerId="ADAL" clId="{60BF9CF8-67CC-4E5B-8B03-35FE8EEC19C0}" dt="2025-01-02T07:24:48.473" v="314" actId="255"/>
          <ac:graphicFrameMkLst>
            <pc:docMk/>
            <pc:sldMk cId="2887283172" sldId="687"/>
            <ac:graphicFrameMk id="2" creationId="{00000000-0008-0000-4C00-0000F8489347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02T07:26:00.600" v="343" actId="255"/>
        <pc:sldMkLst>
          <pc:docMk/>
          <pc:sldMk cId="4100418983" sldId="688"/>
        </pc:sldMkLst>
        <pc:graphicFrameChg chg="add mod">
          <ac:chgData name="Mihai Grosu" userId="56cb48f3-9863-40dc-b9f3-e5b87529c7fa" providerId="ADAL" clId="{60BF9CF8-67CC-4E5B-8B03-35FE8EEC19C0}" dt="2025-01-02T07:26:00.600" v="343" actId="255"/>
          <ac:graphicFrameMkLst>
            <pc:docMk/>
            <pc:sldMk cId="4100418983" sldId="688"/>
            <ac:graphicFrameMk id="2" creationId="{00000000-0008-0000-4C00-00000D13712C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02T07:27:08.313" v="372" actId="255"/>
        <pc:sldMkLst>
          <pc:docMk/>
          <pc:sldMk cId="196522037" sldId="689"/>
        </pc:sldMkLst>
        <pc:graphicFrameChg chg="add mod">
          <ac:chgData name="Mihai Grosu" userId="56cb48f3-9863-40dc-b9f3-e5b87529c7fa" providerId="ADAL" clId="{60BF9CF8-67CC-4E5B-8B03-35FE8EEC19C0}" dt="2025-01-02T07:27:08.313" v="372" actId="255"/>
          <ac:graphicFrameMkLst>
            <pc:docMk/>
            <pc:sldMk cId="196522037" sldId="689"/>
            <ac:graphicFrameMk id="2" creationId="{00000000-0008-0000-4C00-00003C3BDE39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02T07:28:03.305" v="401" actId="255"/>
        <pc:sldMkLst>
          <pc:docMk/>
          <pc:sldMk cId="4027170026" sldId="690"/>
        </pc:sldMkLst>
        <pc:graphicFrameChg chg="add mod">
          <ac:chgData name="Mihai Grosu" userId="56cb48f3-9863-40dc-b9f3-e5b87529c7fa" providerId="ADAL" clId="{60BF9CF8-67CC-4E5B-8B03-35FE8EEC19C0}" dt="2025-01-02T07:28:03.305" v="401" actId="255"/>
          <ac:graphicFrameMkLst>
            <pc:docMk/>
            <pc:sldMk cId="4027170026" sldId="690"/>
            <ac:graphicFrameMk id="3" creationId="{00000000-0008-0000-4C00-0000A966F40D}"/>
          </ac:graphicFrameMkLst>
        </pc:graphicFrameChg>
      </pc:sldChg>
      <pc:sldChg chg="addSp delSp modSp mod">
        <pc:chgData name="Mihai Grosu" userId="56cb48f3-9863-40dc-b9f3-e5b87529c7fa" providerId="ADAL" clId="{60BF9CF8-67CC-4E5B-8B03-35FE8EEC19C0}" dt="2025-01-02T07:29:50.486" v="439"/>
        <pc:sldMkLst>
          <pc:docMk/>
          <pc:sldMk cId="1510374229" sldId="691"/>
        </pc:sldMkLst>
        <pc:graphicFrameChg chg="add mod">
          <ac:chgData name="Mihai Grosu" userId="56cb48f3-9863-40dc-b9f3-e5b87529c7fa" providerId="ADAL" clId="{60BF9CF8-67CC-4E5B-8B03-35FE8EEC19C0}" dt="2025-01-02T07:29:50.486" v="439"/>
          <ac:graphicFrameMkLst>
            <pc:docMk/>
            <pc:sldMk cId="1510374229" sldId="691"/>
            <ac:graphicFrameMk id="4" creationId="{00000000-0008-0000-4C00-0000FC8B2D33}"/>
          </ac:graphicFrameMkLst>
        </pc:graphicFrameChg>
      </pc:sldChg>
      <pc:sldChg chg="modSp mod">
        <pc:chgData name="Mihai Grosu" userId="56cb48f3-9863-40dc-b9f3-e5b87529c7fa" providerId="ADAL" clId="{60BF9CF8-67CC-4E5B-8B03-35FE8EEC19C0}" dt="2025-01-02T07:30:13.567" v="441" actId="13926"/>
        <pc:sldMkLst>
          <pc:docMk/>
          <pc:sldMk cId="3281287840" sldId="692"/>
        </pc:sldMkLst>
        <pc:spChg chg="mod">
          <ac:chgData name="Mihai Grosu" userId="56cb48f3-9863-40dc-b9f3-e5b87529c7fa" providerId="ADAL" clId="{60BF9CF8-67CC-4E5B-8B03-35FE8EEC19C0}" dt="2025-01-02T07:30:13.567" v="441" actId="13926"/>
          <ac:spMkLst>
            <pc:docMk/>
            <pc:sldMk cId="3281287840" sldId="692"/>
            <ac:spMk id="10" creationId="{F3415250-B52A-B98B-32D1-A886FF466DC5}"/>
          </ac:spMkLst>
        </pc:spChg>
      </pc:sldChg>
      <pc:sldChg chg="modSp mod">
        <pc:chgData name="Mihai Grosu" userId="56cb48f3-9863-40dc-b9f3-e5b87529c7fa" providerId="ADAL" clId="{60BF9CF8-67CC-4E5B-8B03-35FE8EEC19C0}" dt="2025-01-02T07:30:18.741" v="442" actId="13926"/>
        <pc:sldMkLst>
          <pc:docMk/>
          <pc:sldMk cId="2464101027" sldId="693"/>
        </pc:sldMkLst>
        <pc:spChg chg="mod">
          <ac:chgData name="Mihai Grosu" userId="56cb48f3-9863-40dc-b9f3-e5b87529c7fa" providerId="ADAL" clId="{60BF9CF8-67CC-4E5B-8B03-35FE8EEC19C0}" dt="2025-01-02T07:30:18.741" v="442" actId="13926"/>
          <ac:spMkLst>
            <pc:docMk/>
            <pc:sldMk cId="2464101027" sldId="693"/>
            <ac:spMk id="10" creationId="{F3415250-B52A-B98B-32D1-A886FF466DC5}"/>
          </ac:spMkLst>
        </pc:spChg>
      </pc:sldChg>
      <pc:sldChg chg="modSp mod">
        <pc:chgData name="Mihai Grosu" userId="56cb48f3-9863-40dc-b9f3-e5b87529c7fa" providerId="ADAL" clId="{60BF9CF8-67CC-4E5B-8B03-35FE8EEC19C0}" dt="2025-01-02T07:30:23.243" v="443" actId="13926"/>
        <pc:sldMkLst>
          <pc:docMk/>
          <pc:sldMk cId="233870233" sldId="694"/>
        </pc:sldMkLst>
        <pc:spChg chg="mod">
          <ac:chgData name="Mihai Grosu" userId="56cb48f3-9863-40dc-b9f3-e5b87529c7fa" providerId="ADAL" clId="{60BF9CF8-67CC-4E5B-8B03-35FE8EEC19C0}" dt="2025-01-02T07:30:23.243" v="443" actId="13926"/>
          <ac:spMkLst>
            <pc:docMk/>
            <pc:sldMk cId="233870233" sldId="694"/>
            <ac:spMk id="10" creationId="{F3415250-B52A-B98B-32D1-A886FF466DC5}"/>
          </ac:spMkLst>
        </pc:spChg>
      </pc:sldChg>
      <pc:sldChg chg="modSp mod">
        <pc:chgData name="Mihai Grosu" userId="56cb48f3-9863-40dc-b9f3-e5b87529c7fa" providerId="ADAL" clId="{60BF9CF8-67CC-4E5B-8B03-35FE8EEC19C0}" dt="2025-01-02T07:30:28.802" v="444" actId="13926"/>
        <pc:sldMkLst>
          <pc:docMk/>
          <pc:sldMk cId="2467970226" sldId="695"/>
        </pc:sldMkLst>
        <pc:spChg chg="mod">
          <ac:chgData name="Mihai Grosu" userId="56cb48f3-9863-40dc-b9f3-e5b87529c7fa" providerId="ADAL" clId="{60BF9CF8-67CC-4E5B-8B03-35FE8EEC19C0}" dt="2025-01-02T07:30:28.802" v="444" actId="13926"/>
          <ac:spMkLst>
            <pc:docMk/>
            <pc:sldMk cId="2467970226" sldId="695"/>
            <ac:spMk id="10" creationId="{F3415250-B52A-B98B-32D1-A886FF466DC5}"/>
          </ac:spMkLst>
        </pc:spChg>
      </pc:sldChg>
      <pc:sldChg chg="modSp mod">
        <pc:chgData name="Mihai Grosu" userId="56cb48f3-9863-40dc-b9f3-e5b87529c7fa" providerId="ADAL" clId="{60BF9CF8-67CC-4E5B-8B03-35FE8EEC19C0}" dt="2025-01-02T07:30:33.305" v="445" actId="13926"/>
        <pc:sldMkLst>
          <pc:docMk/>
          <pc:sldMk cId="2193814394" sldId="696"/>
        </pc:sldMkLst>
        <pc:spChg chg="mod">
          <ac:chgData name="Mihai Grosu" userId="56cb48f3-9863-40dc-b9f3-e5b87529c7fa" providerId="ADAL" clId="{60BF9CF8-67CC-4E5B-8B03-35FE8EEC19C0}" dt="2025-01-02T07:30:33.305" v="445" actId="13926"/>
          <ac:spMkLst>
            <pc:docMk/>
            <pc:sldMk cId="2193814394" sldId="696"/>
            <ac:spMk id="10" creationId="{F3415250-B52A-B98B-32D1-A886FF466DC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iGrosu\Downloads\Performanta(6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iGrosu\Downloads\Performanta(6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iGrosu\Downloads\Performanta(6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iGrosu\Downloads\Performanta(6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iGrosu\Downloads\Performanta(6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iGrosu\Downloads\Performanta(6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iGrosu\Downloads\Performanta(6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dexiscg-my.sharepoint.com/personal/mgrosu_dexisonline_com/Documents/Documents/!%20New%20Project/11.%20Model%20Courts/0.%20Performanta/Performanta(4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iGrosu\Downloads\Performanta(6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 dirty="0"/>
              <a:t>Judecătoria Strășeni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ianuarie - decembrie 2023</c:v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Straseni-ian-dec-23_24'!$B$4:$B$7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Straseni-ian-dec-23_24'!$C$4:$C$7</c:f>
              <c:numCache>
                <c:formatCode>General</c:formatCode>
                <c:ptCount val="4"/>
                <c:pt idx="0">
                  <c:v>6366</c:v>
                </c:pt>
                <c:pt idx="1">
                  <c:v>4431</c:v>
                </c:pt>
                <c:pt idx="2">
                  <c:v>1134</c:v>
                </c:pt>
                <c:pt idx="3">
                  <c:v>801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2043-4E2B-86CD-8BA72BAC2D4E}"/>
            </c:ext>
          </c:extLst>
        </c:ser>
        <c:ser>
          <c:idx val="1"/>
          <c:order val="1"/>
          <c:tx>
            <c:v>ianuarie - decembrie 2024</c:v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Straseni-ian-dec-23_24'!$B$4:$B$7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Straseni-ian-dec-23_24'!$D$4:$D$7</c:f>
              <c:numCache>
                <c:formatCode>General</c:formatCode>
                <c:ptCount val="4"/>
                <c:pt idx="0">
                  <c:v>5185</c:v>
                </c:pt>
                <c:pt idx="1">
                  <c:v>3136</c:v>
                </c:pt>
                <c:pt idx="2">
                  <c:v>1368</c:v>
                </c:pt>
                <c:pt idx="3">
                  <c:v>681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2043-4E2B-86CD-8BA72BAC2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615421"/>
        <c:axId val="1855417971"/>
      </c:barChart>
      <c:catAx>
        <c:axId val="147261542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55417971"/>
        <c:crosses val="autoZero"/>
        <c:auto val="1"/>
        <c:lblAlgn val="ctr"/>
        <c:lblOffset val="100"/>
        <c:noMultiLvlLbl val="1"/>
      </c:catAx>
      <c:valAx>
        <c:axId val="1855417971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72615421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Sediul Călărași</a:t>
            </a:r>
          </a:p>
        </c:rich>
      </c:tx>
      <c:layout>
        <c:manualLayout>
          <c:xMode val="edge"/>
          <c:yMode val="edge"/>
          <c:x val="0.38329700287907054"/>
          <c:y val="2.2127827826953154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Straseni-ian-dec-23_24'!$AA$55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9B6B-4B78-A7A5-7546A7677A6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Straseni-ian-dec-23_24'!$Z$56:$Z$59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Straseni-ian-dec-23_24'!$AA$56:$AA$59</c:f>
              <c:numCache>
                <c:formatCode>0%</c:formatCode>
                <c:ptCount val="4"/>
                <c:pt idx="0">
                  <c:v>0.91820315119999996</c:v>
                </c:pt>
                <c:pt idx="1">
                  <c:v>0.92665890569999998</c:v>
                </c:pt>
                <c:pt idx="2">
                  <c:v>0.89189189189999996</c:v>
                </c:pt>
                <c:pt idx="3">
                  <c:v>0.84883720929999995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9B6B-4B78-A7A5-7546A7677A6C}"/>
            </c:ext>
          </c:extLst>
        </c:ser>
        <c:ser>
          <c:idx val="1"/>
          <c:order val="1"/>
          <c:tx>
            <c:strRef>
              <c:f>'Dinamica Straseni-ian-dec-23_24'!$AB$55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Straseni-ian-dec-23_24'!$Z$56:$Z$59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Straseni-ian-dec-23_24'!$AB$56:$AB$59</c:f>
              <c:numCache>
                <c:formatCode>0%</c:formatCode>
                <c:ptCount val="4"/>
                <c:pt idx="0">
                  <c:v>1.081371546</c:v>
                </c:pt>
                <c:pt idx="1">
                  <c:v>1.1661367250000001</c:v>
                </c:pt>
                <c:pt idx="2">
                  <c:v>0.86716791979999996</c:v>
                </c:pt>
                <c:pt idx="3">
                  <c:v>1.0101010100000001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9B6B-4B78-A7A5-7546A7677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762714"/>
        <c:axId val="153095002"/>
      </c:barChart>
      <c:catAx>
        <c:axId val="76176271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3095002"/>
        <c:crosses val="autoZero"/>
        <c:auto val="1"/>
        <c:lblAlgn val="ctr"/>
        <c:lblOffset val="100"/>
        <c:noMultiLvlLbl val="1"/>
      </c:catAx>
      <c:valAx>
        <c:axId val="153095002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761762714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Judecătoria Strășeni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Straseni-ian-dec-23_24'!$C$91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Straseni-ian-dec-23_24'!$B$92:$B$95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Straseni-ian-dec-23_24'!$C$92:$C$95</c:f>
              <c:numCache>
                <c:formatCode>#,##0</c:formatCode>
                <c:ptCount val="4"/>
                <c:pt idx="0">
                  <c:v>137.06</c:v>
                </c:pt>
                <c:pt idx="1">
                  <c:v>156.03</c:v>
                </c:pt>
                <c:pt idx="2">
                  <c:v>91.42</c:v>
                </c:pt>
                <c:pt idx="3">
                  <c:v>95.82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86C2-469C-B2A0-92E4CFA4FE32}"/>
            </c:ext>
          </c:extLst>
        </c:ser>
        <c:ser>
          <c:idx val="1"/>
          <c:order val="1"/>
          <c:tx>
            <c:strRef>
              <c:f>'Dinamica Straseni-ian-dec-23_24'!$D$91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Straseni-ian-dec-23_24'!$B$92:$B$95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Straseni-ian-dec-23_24'!$D$92:$D$95</c:f>
              <c:numCache>
                <c:formatCode>#,##0</c:formatCode>
                <c:ptCount val="4"/>
                <c:pt idx="0" formatCode="0">
                  <c:v>133.97</c:v>
                </c:pt>
                <c:pt idx="1">
                  <c:v>155.09</c:v>
                </c:pt>
                <c:pt idx="2">
                  <c:v>98.18</c:v>
                </c:pt>
                <c:pt idx="3">
                  <c:v>95.19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86C2-469C-B2A0-92E4CFA4FE32}"/>
            </c:ext>
          </c:extLst>
        </c:ser>
        <c:ser>
          <c:idx val="2"/>
          <c:order val="2"/>
          <c:tx>
            <c:strRef>
              <c:f>'Dinamica Straseni-ian-dec-23_24'!$E$91</c:f>
              <c:strCache>
                <c:ptCount val="1"/>
                <c:pt idx="0">
                  <c:v>Ținta 2024</c:v>
                </c:pt>
              </c:strCache>
            </c:strRef>
          </c:tx>
          <c:spPr>
            <a:solidFill>
              <a:srgbClr val="A5A5A5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Straseni-ian-dec-23_24'!$B$92:$B$95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Straseni-ian-dec-23_24'!$E$92:$E$95</c:f>
              <c:numCache>
                <c:formatCode>0</c:formatCode>
                <c:ptCount val="4"/>
                <c:pt idx="0">
                  <c:v>135</c:v>
                </c:pt>
                <c:pt idx="1">
                  <c:v>154</c:v>
                </c:pt>
                <c:pt idx="2">
                  <c:v>90</c:v>
                </c:pt>
                <c:pt idx="3">
                  <c:v>94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86C2-469C-B2A0-92E4CFA4F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905978"/>
        <c:axId val="453987127"/>
      </c:barChart>
      <c:catAx>
        <c:axId val="50790597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53987127"/>
        <c:crosses val="autoZero"/>
        <c:auto val="1"/>
        <c:lblAlgn val="ctr"/>
        <c:lblOffset val="100"/>
        <c:noMultiLvlLbl val="1"/>
      </c:catAx>
      <c:valAx>
        <c:axId val="453987127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507905978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Sediul Central</a:t>
            </a:r>
          </a:p>
        </c:rich>
      </c:tx>
      <c:layout>
        <c:manualLayout>
          <c:xMode val="edge"/>
          <c:yMode val="edge"/>
          <c:x val="0.36426314168209017"/>
          <c:y val="3.2437604347425548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Straseni-ian-dec-23_24'!$N$91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CEBD-4F1C-93C4-4F0000A522D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Straseni-ian-dec-23_24'!$M$92:$M$95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Straseni-ian-dec-23_24'!$N$92:$N$95</c:f>
              <c:numCache>
                <c:formatCode>#,##0</c:formatCode>
                <c:ptCount val="4"/>
                <c:pt idx="0">
                  <c:v>137.1264544</c:v>
                </c:pt>
                <c:pt idx="1">
                  <c:v>195.24667410000001</c:v>
                </c:pt>
                <c:pt idx="2">
                  <c:v>62.383227179999999</c:v>
                </c:pt>
                <c:pt idx="3">
                  <c:v>70.894230769999993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CEBD-4F1C-93C4-4F0000A522DA}"/>
            </c:ext>
          </c:extLst>
        </c:ser>
        <c:ser>
          <c:idx val="1"/>
          <c:order val="1"/>
          <c:tx>
            <c:strRef>
              <c:f>'Dinamica Straseni-ian-dec-23_24'!$O$91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CEBD-4F1C-93C4-4F0000A522D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Straseni-ian-dec-23_24'!$M$92:$M$95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Straseni-ian-dec-23_24'!$O$92:$O$95</c:f>
              <c:numCache>
                <c:formatCode>0</c:formatCode>
                <c:ptCount val="4"/>
                <c:pt idx="0">
                  <c:v>124.4766047</c:v>
                </c:pt>
                <c:pt idx="1">
                  <c:v>154.91491490000001</c:v>
                </c:pt>
                <c:pt idx="2">
                  <c:v>75.86426299</c:v>
                </c:pt>
                <c:pt idx="3">
                  <c:v>86.374045800000005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CEBD-4F1C-93C4-4F0000A52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822401"/>
        <c:axId val="298180321"/>
      </c:barChart>
      <c:catAx>
        <c:axId val="175382240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98180321"/>
        <c:crosses val="autoZero"/>
        <c:auto val="1"/>
        <c:lblAlgn val="ctr"/>
        <c:lblOffset val="100"/>
        <c:noMultiLvlLbl val="1"/>
      </c:catAx>
      <c:valAx>
        <c:axId val="298180321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1753822401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Sediul Călărași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Straseni-ian-dec-23_24'!$AA$91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1209-4DCA-B48C-307D06A407C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Straseni-ian-dec-23_24'!$Z$92:$Z$95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Straseni-ian-dec-23_24'!$AA$92:$AA$95</c:f>
              <c:numCache>
                <c:formatCode>#,##0</c:formatCode>
                <c:ptCount val="4"/>
                <c:pt idx="0">
                  <c:v>137.25812339999999</c:v>
                </c:pt>
                <c:pt idx="1">
                  <c:v>126.71063650000001</c:v>
                </c:pt>
                <c:pt idx="2">
                  <c:v>298.63636359999998</c:v>
                </c:pt>
                <c:pt idx="3">
                  <c:v>155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1209-4DCA-B48C-307D06A407C4}"/>
            </c:ext>
          </c:extLst>
        </c:ser>
        <c:ser>
          <c:idx val="1"/>
          <c:order val="1"/>
          <c:tx>
            <c:strRef>
              <c:f>'Dinamica Straseni-ian-dec-23_24'!$AB$91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Straseni-ian-dec-23_24'!$Z$92:$Z$95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Straseni-ian-dec-23_24'!$AB$92:$AB$95</c:f>
              <c:numCache>
                <c:formatCode>0</c:formatCode>
                <c:ptCount val="4"/>
                <c:pt idx="0">
                  <c:v>146.48367250000001</c:v>
                </c:pt>
                <c:pt idx="1">
                  <c:v>149.2842536</c:v>
                </c:pt>
                <c:pt idx="2">
                  <c:v>166.67630059999999</c:v>
                </c:pt>
                <c:pt idx="3">
                  <c:v>109.5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1209-4DCA-B48C-307D06A40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145191"/>
        <c:axId val="851447871"/>
      </c:barChart>
      <c:catAx>
        <c:axId val="148214519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51447871"/>
        <c:crosses val="autoZero"/>
        <c:auto val="1"/>
        <c:lblAlgn val="ctr"/>
        <c:lblOffset val="100"/>
        <c:noMultiLvlLbl val="1"/>
      </c:catAx>
      <c:valAx>
        <c:axId val="851447871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1482145191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Judecătoria Strășeni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Straseni-ian-dec-23_24'!$B$111</c:f>
              <c:strCache>
                <c:ptCount val="1"/>
                <c:pt idx="0">
                  <c:v>2-3 ani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Straseni-ian-dec-23_24'!$C$110:$E$110</c:f>
              <c:strCache>
                <c:ptCount val="3"/>
                <c:pt idx="0">
                  <c:v>ianuarie - decembrie 2023</c:v>
                </c:pt>
                <c:pt idx="1">
                  <c:v>ianuarie - decembrie 2024</c:v>
                </c:pt>
                <c:pt idx="2">
                  <c:v>Ținta 2024</c:v>
                </c:pt>
              </c:strCache>
            </c:strRef>
          </c:cat>
          <c:val>
            <c:numRef>
              <c:f>'Dinamica Straseni-ian-dec-23_24'!$C$111:$E$111</c:f>
              <c:numCache>
                <c:formatCode>0.00%</c:formatCode>
                <c:ptCount val="3"/>
                <c:pt idx="0">
                  <c:v>2.4811696939999999E-2</c:v>
                </c:pt>
                <c:pt idx="1">
                  <c:v>2.2466300549999998E-2</c:v>
                </c:pt>
                <c:pt idx="2">
                  <c:v>2.4299999999999999E-2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826C-4C4D-BDD9-BD51EC7269CA}"/>
            </c:ext>
          </c:extLst>
        </c:ser>
        <c:ser>
          <c:idx val="1"/>
          <c:order val="1"/>
          <c:tx>
            <c:strRef>
              <c:f>'Dinamica Straseni-ian-dec-23_24'!$B$112</c:f>
              <c:strCache>
                <c:ptCount val="1"/>
                <c:pt idx="0">
                  <c:v>peste 3 ani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Straseni-ian-dec-23_24'!$C$110:$E$110</c:f>
              <c:strCache>
                <c:ptCount val="3"/>
                <c:pt idx="0">
                  <c:v>ianuarie - decembrie 2023</c:v>
                </c:pt>
                <c:pt idx="1">
                  <c:v>ianuarie - decembrie 2024</c:v>
                </c:pt>
                <c:pt idx="2">
                  <c:v>Ținta 2024</c:v>
                </c:pt>
              </c:strCache>
            </c:strRef>
          </c:cat>
          <c:val>
            <c:numRef>
              <c:f>'Dinamica Straseni-ian-dec-23_24'!$C$112:$E$112</c:f>
              <c:numCache>
                <c:formatCode>0.00%</c:formatCode>
                <c:ptCount val="3"/>
                <c:pt idx="0">
                  <c:v>3.7660611429999998E-2</c:v>
                </c:pt>
                <c:pt idx="1">
                  <c:v>4.5931103340000001E-2</c:v>
                </c:pt>
                <c:pt idx="2">
                  <c:v>3.6799999999999999E-2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826C-4C4D-BDD9-BD51EC726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7515235"/>
        <c:axId val="1962270566"/>
      </c:barChart>
      <c:catAx>
        <c:axId val="194751523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962270566"/>
        <c:crosses val="autoZero"/>
        <c:auto val="1"/>
        <c:lblAlgn val="ctr"/>
        <c:lblOffset val="100"/>
        <c:noMultiLvlLbl val="1"/>
      </c:catAx>
      <c:valAx>
        <c:axId val="1962270566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1947515235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 dirty="0"/>
              <a:t>Judecătoria Strășeni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Straseni-ian-dec-23_24'!$B$73</c:f>
              <c:strCache>
                <c:ptCount val="1"/>
                <c:pt idx="0">
                  <c:v>2-3 ani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Straseni-ian-dec-23_24'!$C$72:$E$72</c:f>
              <c:strCache>
                <c:ptCount val="3"/>
                <c:pt idx="0">
                  <c:v>ianuarie - decembrie 2023</c:v>
                </c:pt>
                <c:pt idx="1">
                  <c:v>ianuarie - decembrie 2024</c:v>
                </c:pt>
                <c:pt idx="2">
                  <c:v>Ținta 2024</c:v>
                </c:pt>
              </c:strCache>
            </c:strRef>
          </c:cat>
          <c:val>
            <c:numRef>
              <c:f>'Dinamica Straseni-ian-dec-23_24'!$C$73:$E$73</c:f>
              <c:numCache>
                <c:formatCode>0.00%</c:formatCode>
                <c:ptCount val="3"/>
                <c:pt idx="0">
                  <c:v>9.7999999999999997E-3</c:v>
                </c:pt>
                <c:pt idx="1">
                  <c:v>8.3000000000000001E-3</c:v>
                </c:pt>
                <c:pt idx="2">
                  <c:v>8.9999999999999993E-3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2914-418C-8781-F72E75E68A49}"/>
            </c:ext>
          </c:extLst>
        </c:ser>
        <c:ser>
          <c:idx val="1"/>
          <c:order val="1"/>
          <c:tx>
            <c:strRef>
              <c:f>'Dinamica Straseni-ian-dec-23_24'!$B$74</c:f>
              <c:strCache>
                <c:ptCount val="1"/>
                <c:pt idx="0">
                  <c:v>peste 3 ani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Straseni-ian-dec-23_24'!$C$72:$E$72</c:f>
              <c:strCache>
                <c:ptCount val="3"/>
                <c:pt idx="0">
                  <c:v>ianuarie - decembrie 2023</c:v>
                </c:pt>
                <c:pt idx="1">
                  <c:v>ianuarie - decembrie 2024</c:v>
                </c:pt>
                <c:pt idx="2">
                  <c:v>Ținta 2024</c:v>
                </c:pt>
              </c:strCache>
            </c:strRef>
          </c:cat>
          <c:val>
            <c:numRef>
              <c:f>'Dinamica Straseni-ian-dec-23_24'!$C$74:$E$74</c:f>
              <c:numCache>
                <c:formatCode>0.00%</c:formatCode>
                <c:ptCount val="3"/>
                <c:pt idx="0">
                  <c:v>5.3E-3</c:v>
                </c:pt>
                <c:pt idx="1">
                  <c:v>6.7000000000000002E-3</c:v>
                </c:pt>
                <c:pt idx="2">
                  <c:v>4.4999999999999997E-3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2914-418C-8781-F72E75E68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3456199"/>
        <c:axId val="2085547119"/>
      </c:barChart>
      <c:catAx>
        <c:axId val="2093456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5547119"/>
        <c:crosses val="autoZero"/>
        <c:auto val="1"/>
        <c:lblAlgn val="ctr"/>
        <c:lblOffset val="100"/>
        <c:noMultiLvlLbl val="1"/>
      </c:catAx>
      <c:valAx>
        <c:axId val="2085547119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2093456199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Judecătoria Strășeni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Straseni-ian-dec-23_24'!$C$142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Straseni-ian-dec-23_24'!$B$143:$B$146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Straseni-ian-dec-23_24'!$C$143:$C$146</c:f>
              <c:numCache>
                <c:formatCode>0%</c:formatCode>
                <c:ptCount val="4"/>
                <c:pt idx="0">
                  <c:v>0.22420000000000001</c:v>
                </c:pt>
                <c:pt idx="1">
                  <c:v>0.155</c:v>
                </c:pt>
                <c:pt idx="2">
                  <c:v>0.33150000000000002</c:v>
                </c:pt>
                <c:pt idx="3">
                  <c:v>0.28060000000000002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95DA-47FE-96C1-D22A4A92C1C7}"/>
            </c:ext>
          </c:extLst>
        </c:ser>
        <c:ser>
          <c:idx val="1"/>
          <c:order val="1"/>
          <c:tx>
            <c:strRef>
              <c:f>'Dinamica Straseni-ian-dec-23_24'!$D$142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Straseni-ian-dec-23_24'!$B$143:$B$146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Straseni-ian-dec-23_24'!$D$143:$D$146</c:f>
              <c:numCache>
                <c:formatCode>0%</c:formatCode>
                <c:ptCount val="4"/>
                <c:pt idx="0">
                  <c:v>0.317</c:v>
                </c:pt>
                <c:pt idx="1">
                  <c:v>0.2888</c:v>
                </c:pt>
                <c:pt idx="2">
                  <c:v>0.33939999999999998</c:v>
                </c:pt>
                <c:pt idx="3">
                  <c:v>0.35709999999999997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95DA-47FE-96C1-D22A4A92C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515330"/>
        <c:axId val="1454229006"/>
      </c:barChart>
      <c:catAx>
        <c:axId val="92651533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54229006"/>
        <c:crosses val="autoZero"/>
        <c:auto val="1"/>
        <c:lblAlgn val="ctr"/>
        <c:lblOffset val="100"/>
        <c:noMultiLvlLbl val="1"/>
      </c:catAx>
      <c:valAx>
        <c:axId val="1454229006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926515330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 dirty="0"/>
              <a:t>Judecătoria Strășeni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Straseni-ian-dec-23_24'!$C$123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Straseni-ian-dec-23_24'!$B$124:$B$127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Straseni-ian-dec-23_24'!$C$124:$C$127</c:f>
              <c:numCache>
                <c:formatCode>0%</c:formatCode>
                <c:ptCount val="4"/>
                <c:pt idx="0">
                  <c:v>0.67159999999999997</c:v>
                </c:pt>
                <c:pt idx="1">
                  <c:v>0.74399999999999999</c:v>
                </c:pt>
                <c:pt idx="2">
                  <c:v>0.51959999999999995</c:v>
                </c:pt>
                <c:pt idx="3">
                  <c:v>0.48170000000000002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533F-46C8-AB15-089E54872297}"/>
            </c:ext>
          </c:extLst>
        </c:ser>
        <c:ser>
          <c:idx val="1"/>
          <c:order val="1"/>
          <c:tx>
            <c:strRef>
              <c:f>'Dinamica Straseni-ian-dec-23_24'!$D$123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Straseni-ian-dec-23_24'!$B$124:$B$127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Straseni-ian-dec-23_24'!$D$124:$D$127</c:f>
              <c:numCache>
                <c:formatCode>0%</c:formatCode>
                <c:ptCount val="4"/>
                <c:pt idx="0">
                  <c:v>0.65859999999999996</c:v>
                </c:pt>
                <c:pt idx="1">
                  <c:v>0.74119999999999997</c:v>
                </c:pt>
                <c:pt idx="2">
                  <c:v>0.59919999999999995</c:v>
                </c:pt>
                <c:pt idx="3">
                  <c:v>0.35730000000000001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533F-46C8-AB15-089E54872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501625"/>
        <c:axId val="622370830"/>
      </c:barChart>
      <c:catAx>
        <c:axId val="22250162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22370830"/>
        <c:crosses val="autoZero"/>
        <c:auto val="1"/>
        <c:lblAlgn val="ctr"/>
        <c:lblOffset val="100"/>
        <c:noMultiLvlLbl val="1"/>
      </c:catAx>
      <c:valAx>
        <c:axId val="622370830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222501625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Judecătoria Strășeni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Straseni-ian-dec-23_24'!$C$211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Straseni-ian-dec-23_24'!$B$212:$B$215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Straseni-ian-dec-23_24'!$C$212:$C$215</c:f>
              <c:numCache>
                <c:formatCode>0.00</c:formatCode>
                <c:ptCount val="4"/>
                <c:pt idx="0">
                  <c:v>1.980682764</c:v>
                </c:pt>
                <c:pt idx="1">
                  <c:v>1.6094942750000001</c:v>
                </c:pt>
                <c:pt idx="2">
                  <c:v>3.2327746739999998</c:v>
                </c:pt>
                <c:pt idx="3">
                  <c:v>2.266576455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6D3A-4884-96A4-598336C44BAD}"/>
            </c:ext>
          </c:extLst>
        </c:ser>
        <c:ser>
          <c:idx val="1"/>
          <c:order val="1"/>
          <c:tx>
            <c:strRef>
              <c:f>'Dinamica Straseni-ian-dec-23_24'!$D$211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D3A-4884-96A4-598336C44BA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Straseni-ian-dec-23_24'!$B$212:$B$215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Straseni-ian-dec-23_24'!$D$212:$D$215</c:f>
              <c:numCache>
                <c:formatCode>0.00</c:formatCode>
                <c:ptCount val="4"/>
                <c:pt idx="0">
                  <c:v>1.962181017</c:v>
                </c:pt>
                <c:pt idx="1">
                  <c:v>1.5304473300000001</c:v>
                </c:pt>
                <c:pt idx="2">
                  <c:v>2.8913886729999998</c:v>
                </c:pt>
                <c:pt idx="3">
                  <c:v>2.392496392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6D3A-4884-96A4-598336C44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201542"/>
        <c:axId val="1656456247"/>
      </c:barChart>
      <c:catAx>
        <c:axId val="68220154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656456247"/>
        <c:crosses val="autoZero"/>
        <c:auto val="1"/>
        <c:lblAlgn val="ctr"/>
        <c:lblOffset val="100"/>
        <c:noMultiLvlLbl val="1"/>
      </c:catAx>
      <c:valAx>
        <c:axId val="1656456247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682201542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Judecătoria Strășeni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Straseni-ian-dec-23_24'!$C$158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Straseni-ian-dec-23_24'!$B$159:$B$162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Straseni-ian-dec-23_24'!$C$159:$C$162</c:f>
              <c:numCache>
                <c:formatCode>0%</c:formatCode>
                <c:ptCount val="4"/>
                <c:pt idx="0">
                  <c:v>0.10059999999999999</c:v>
                </c:pt>
                <c:pt idx="1">
                  <c:v>6.4000000000000001E-2</c:v>
                </c:pt>
                <c:pt idx="2">
                  <c:v>0.3871</c:v>
                </c:pt>
                <c:pt idx="3">
                  <c:v>0.12670000000000001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1BE6-4606-97E2-408966719CB1}"/>
            </c:ext>
          </c:extLst>
        </c:ser>
        <c:ser>
          <c:idx val="1"/>
          <c:order val="1"/>
          <c:tx>
            <c:strRef>
              <c:f>'Dinamica Straseni-ian-dec-23_24'!$D$158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Straseni-ian-dec-23_24'!$B$159:$B$162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Straseni-ian-dec-23_24'!$D$159:$D$162</c:f>
              <c:numCache>
                <c:formatCode>0%</c:formatCode>
                <c:ptCount val="4"/>
                <c:pt idx="0">
                  <c:v>0.129</c:v>
                </c:pt>
                <c:pt idx="1">
                  <c:v>6.6299999999999998E-2</c:v>
                </c:pt>
                <c:pt idx="2">
                  <c:v>0.42470000000000002</c:v>
                </c:pt>
                <c:pt idx="3">
                  <c:v>0.2457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1BE6-4606-97E2-408966719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458280"/>
        <c:axId val="168719599"/>
      </c:barChart>
      <c:catAx>
        <c:axId val="464458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68719599"/>
        <c:crosses val="autoZero"/>
        <c:auto val="1"/>
        <c:lblAlgn val="ctr"/>
        <c:lblOffset val="100"/>
        <c:noMultiLvlLbl val="1"/>
      </c:catAx>
      <c:valAx>
        <c:axId val="168719599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464458280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Sediul Central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ianuarie - decembrie 2023</c:v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Straseni-ian-dec-23_24'!$M$4:$M$7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Straseni-ian-dec-23_24'!$N$4:$N$7</c:f>
              <c:numCache>
                <c:formatCode>General</c:formatCode>
                <c:ptCount val="4"/>
                <c:pt idx="0">
                  <c:v>3383</c:v>
                </c:pt>
                <c:pt idx="1">
                  <c:v>1854</c:v>
                </c:pt>
                <c:pt idx="2">
                  <c:v>986</c:v>
                </c:pt>
                <c:pt idx="3">
                  <c:v>543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6D3A-420E-AF0B-6C217CBC4AE3}"/>
            </c:ext>
          </c:extLst>
        </c:ser>
        <c:ser>
          <c:idx val="1"/>
          <c:order val="1"/>
          <c:tx>
            <c:v>ianuarie - decembrie 2024</c:v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D3A-420E-AF0B-6C217CBC4AE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Straseni-ian-dec-23_24'!$M$4:$M$7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Straseni-ian-dec-23_24'!$O$4:$O$7</c:f>
              <c:numCache>
                <c:formatCode>General</c:formatCode>
                <c:ptCount val="4"/>
                <c:pt idx="0">
                  <c:v>3240</c:v>
                </c:pt>
                <c:pt idx="1">
                  <c:v>1887</c:v>
                </c:pt>
                <c:pt idx="2">
                  <c:v>969</c:v>
                </c:pt>
                <c:pt idx="3">
                  <c:v>384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6D3A-420E-AF0B-6C217CBC4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198639"/>
        <c:axId val="414999287"/>
      </c:barChart>
      <c:catAx>
        <c:axId val="6619863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14999287"/>
        <c:crosses val="autoZero"/>
        <c:auto val="1"/>
        <c:lblAlgn val="ctr"/>
        <c:lblOffset val="100"/>
        <c:noMultiLvlLbl val="1"/>
      </c:catAx>
      <c:valAx>
        <c:axId val="414999287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6198639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Judecătoria Strășeni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Straseni-ian-dec-23_24'!$C$188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Straseni-ian-dec-23_24'!$B$189:$B$192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Straseni-ian-dec-23_24'!$C$189:$C$192</c:f>
              <c:numCache>
                <c:formatCode>0.00%</c:formatCode>
                <c:ptCount val="4"/>
                <c:pt idx="0">
                  <c:v>2.2100000000000002E-2</c:v>
                </c:pt>
                <c:pt idx="1">
                  <c:v>1.0999999999999999E-2</c:v>
                </c:pt>
                <c:pt idx="2">
                  <c:v>5.8700000000000002E-2</c:v>
                </c:pt>
                <c:pt idx="3">
                  <c:v>3.2500000000000001E-2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5565-4E88-8F53-DE02C3221DD2}"/>
            </c:ext>
          </c:extLst>
        </c:ser>
        <c:ser>
          <c:idx val="1"/>
          <c:order val="1"/>
          <c:tx>
            <c:strRef>
              <c:f>'Dinamica Straseni-ian-dec-23_24'!$D$188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1.174069932570879E-2"/>
                  <c:y val="-6.12863178019295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65-4E88-8F53-DE02C3221DD2}"/>
                </c:ext>
              </c:extLst>
            </c:dLbl>
            <c:dLbl>
              <c:idx val="1"/>
              <c:layout>
                <c:manualLayout>
                  <c:x val="8.3862138040777072E-3"/>
                  <c:y val="3.3429286792746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65-4E88-8F53-DE02C3221DD2}"/>
                </c:ext>
              </c:extLst>
            </c:dLbl>
            <c:dLbl>
              <c:idx val="2"/>
              <c:layout>
                <c:manualLayout>
                  <c:x val="6.70897104326216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65-4E88-8F53-DE02C3221DD2}"/>
                </c:ext>
              </c:extLst>
            </c:dLbl>
            <c:dLbl>
              <c:idx val="3"/>
              <c:layout>
                <c:manualLayout>
                  <c:x val="8.3862138040777072E-3"/>
                  <c:y val="-6.12863178019295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65-4E88-8F53-DE02C3221D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Straseni-ian-dec-23_24'!$B$189:$B$192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Straseni-ian-dec-23_24'!$D$189:$D$192</c:f>
              <c:numCache>
                <c:formatCode>0.00%</c:formatCode>
                <c:ptCount val="4"/>
                <c:pt idx="0">
                  <c:v>1.95E-2</c:v>
                </c:pt>
                <c:pt idx="1">
                  <c:v>7.7999999999999996E-3</c:v>
                </c:pt>
                <c:pt idx="2">
                  <c:v>4.8099999999999997E-2</c:v>
                </c:pt>
                <c:pt idx="3">
                  <c:v>2.4500000000000001E-2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5565-4E88-8F53-DE02C3221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914723"/>
        <c:axId val="108872178"/>
      </c:barChart>
      <c:catAx>
        <c:axId val="77691472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8872178"/>
        <c:crosses val="autoZero"/>
        <c:auto val="1"/>
        <c:lblAlgn val="ctr"/>
        <c:lblOffset val="100"/>
        <c:noMultiLvlLbl val="1"/>
      </c:catAx>
      <c:valAx>
        <c:axId val="108872178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776914723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Sediul Călărași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Straseni-ian-dec-23_24'!$Y$3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03FB-4B07-9E94-BD7B86A9985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Straseni-ian-dec-23_24'!$X$4:$X$7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Straseni-ian-dec-23_24'!$Y$4:$Y$7</c:f>
              <c:numCache>
                <c:formatCode>General</c:formatCode>
                <c:ptCount val="4"/>
                <c:pt idx="0">
                  <c:v>2983</c:v>
                </c:pt>
                <c:pt idx="1">
                  <c:v>2577</c:v>
                </c:pt>
                <c:pt idx="2">
                  <c:v>148</c:v>
                </c:pt>
                <c:pt idx="3">
                  <c:v>258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03FB-4B07-9E94-BD7B86A99856}"/>
            </c:ext>
          </c:extLst>
        </c:ser>
        <c:ser>
          <c:idx val="1"/>
          <c:order val="1"/>
          <c:tx>
            <c:strRef>
              <c:f>'Dinamica Straseni-ian-dec-23_24'!$Z$3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Straseni-ian-dec-23_24'!$X$4:$X$7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Straseni-ian-dec-23_24'!$Z$4:$Z$7</c:f>
              <c:numCache>
                <c:formatCode>General</c:formatCode>
                <c:ptCount val="4"/>
                <c:pt idx="0">
                  <c:v>1954</c:v>
                </c:pt>
                <c:pt idx="1">
                  <c:v>1258</c:v>
                </c:pt>
                <c:pt idx="2">
                  <c:v>399</c:v>
                </c:pt>
                <c:pt idx="3">
                  <c:v>297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03FB-4B07-9E94-BD7B86A99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37432"/>
        <c:axId val="142346530"/>
      </c:barChart>
      <c:catAx>
        <c:axId val="108237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2346530"/>
        <c:crosses val="autoZero"/>
        <c:auto val="1"/>
        <c:lblAlgn val="ctr"/>
        <c:lblOffset val="100"/>
        <c:noMultiLvlLbl val="1"/>
      </c:catAx>
      <c:valAx>
        <c:axId val="142346530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8237432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 dirty="0"/>
              <a:t>Judecătoria Strășeni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ianuarie - decembrie 2023</c:v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Straseni-ian-dec-23_24'!$B$22:$B$25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Straseni-ian-dec-23_24'!$C$22:$C$25</c:f>
              <c:numCache>
                <c:formatCode>General</c:formatCode>
                <c:ptCount val="4"/>
                <c:pt idx="0">
                  <c:v>6005</c:v>
                </c:pt>
                <c:pt idx="1">
                  <c:v>4192</c:v>
                </c:pt>
                <c:pt idx="2">
                  <c:v>1074</c:v>
                </c:pt>
                <c:pt idx="3">
                  <c:v>739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FB6E-47D6-B720-B07C2C80E9BC}"/>
            </c:ext>
          </c:extLst>
        </c:ser>
        <c:ser>
          <c:idx val="1"/>
          <c:order val="1"/>
          <c:tx>
            <c:v>ianuarie - decembrie 2024</c:v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Straseni-ian-dec-23_24'!$B$22:$B$25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Straseni-ian-dec-23_24'!$D$22:$D$25</c:f>
              <c:numCache>
                <c:formatCode>General</c:formatCode>
                <c:ptCount val="4"/>
                <c:pt idx="0">
                  <c:v>5447</c:v>
                </c:pt>
                <c:pt idx="1">
                  <c:v>3465</c:v>
                </c:pt>
                <c:pt idx="2">
                  <c:v>1289</c:v>
                </c:pt>
                <c:pt idx="3">
                  <c:v>693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FB6E-47D6-B720-B07C2C80E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852688"/>
        <c:axId val="219269936"/>
      </c:barChart>
      <c:catAx>
        <c:axId val="1896852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9269936"/>
        <c:crosses val="autoZero"/>
        <c:auto val="1"/>
        <c:lblAlgn val="ctr"/>
        <c:lblOffset val="100"/>
        <c:noMultiLvlLbl val="1"/>
      </c:catAx>
      <c:valAx>
        <c:axId val="219269936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96852688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Sediul Central</a:t>
            </a:r>
          </a:p>
        </c:rich>
      </c:tx>
      <c:layout>
        <c:manualLayout>
          <c:xMode val="edge"/>
          <c:yMode val="edge"/>
          <c:x val="0.40894005997312344"/>
          <c:y val="3.8688021460950586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Straseni-ian-dec-23_24'!$N$22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4E46-47A3-BD0D-15554364327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Straseni-ian-dec-23_24'!$M$23:$M$26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Straseni-ian-dec-23_24'!$N$23:$N$26</c:f>
              <c:numCache>
                <c:formatCode>General</c:formatCode>
                <c:ptCount val="4"/>
                <c:pt idx="0">
                  <c:v>3266</c:v>
                </c:pt>
                <c:pt idx="1">
                  <c:v>1804</c:v>
                </c:pt>
                <c:pt idx="2">
                  <c:v>942</c:v>
                </c:pt>
                <c:pt idx="3">
                  <c:v>520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4E46-47A3-BD0D-155543643271}"/>
            </c:ext>
          </c:extLst>
        </c:ser>
        <c:ser>
          <c:idx val="1"/>
          <c:order val="1"/>
          <c:tx>
            <c:strRef>
              <c:f>'Dinamica Straseni-ian-dec-23_24'!$O$22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4E46-47A3-BD0D-155543643271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4E46-47A3-BD0D-15554364327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Straseni-ian-dec-23_24'!$M$23:$M$26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Straseni-ian-dec-23_24'!$O$23:$O$26</c:f>
              <c:numCache>
                <c:formatCode>General</c:formatCode>
                <c:ptCount val="4"/>
                <c:pt idx="0">
                  <c:v>3334</c:v>
                </c:pt>
                <c:pt idx="1">
                  <c:v>1998</c:v>
                </c:pt>
                <c:pt idx="2">
                  <c:v>943</c:v>
                </c:pt>
                <c:pt idx="3">
                  <c:v>393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4E46-47A3-BD0D-155543643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93517"/>
        <c:axId val="1539864858"/>
      </c:barChart>
      <c:catAx>
        <c:axId val="11729351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39864858"/>
        <c:crosses val="autoZero"/>
        <c:auto val="1"/>
        <c:lblAlgn val="ctr"/>
        <c:lblOffset val="100"/>
        <c:noMultiLvlLbl val="1"/>
      </c:catAx>
      <c:valAx>
        <c:axId val="1539864858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7293517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Sediul Călărași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Straseni-ian-dec-23_24'!$Y$22</c:f>
              <c:strCache>
                <c:ptCount val="1"/>
                <c:pt idx="0">
                  <c:v>ian - dec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Straseni-ian-dec-23_24'!$X$23:$X$26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Straseni-ian-dec-23_24'!$Y$23:$Y$26</c:f>
              <c:numCache>
                <c:formatCode>General</c:formatCode>
                <c:ptCount val="4"/>
                <c:pt idx="0">
                  <c:v>2739</c:v>
                </c:pt>
                <c:pt idx="1">
                  <c:v>2388</c:v>
                </c:pt>
                <c:pt idx="2">
                  <c:v>132</c:v>
                </c:pt>
                <c:pt idx="3">
                  <c:v>219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58C5-4B52-B453-4072AD8C7F20}"/>
            </c:ext>
          </c:extLst>
        </c:ser>
        <c:ser>
          <c:idx val="1"/>
          <c:order val="1"/>
          <c:tx>
            <c:strRef>
              <c:f>'Dinamica Straseni-ian-dec-23_24'!$Z$22</c:f>
              <c:strCache>
                <c:ptCount val="1"/>
                <c:pt idx="0">
                  <c:v>ian - dec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Straseni-ian-dec-23_24'!$X$23:$X$26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Straseni-ian-dec-23_24'!$Z$23:$Z$26</c:f>
              <c:numCache>
                <c:formatCode>General</c:formatCode>
                <c:ptCount val="4"/>
                <c:pt idx="0">
                  <c:v>2113</c:v>
                </c:pt>
                <c:pt idx="1">
                  <c:v>1467</c:v>
                </c:pt>
                <c:pt idx="2">
                  <c:v>346</c:v>
                </c:pt>
                <c:pt idx="3">
                  <c:v>300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58C5-4B52-B453-4072AD8C7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65073"/>
        <c:axId val="578831628"/>
      </c:barChart>
      <c:catAx>
        <c:axId val="10256507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78831628"/>
        <c:crosses val="autoZero"/>
        <c:auto val="1"/>
        <c:lblAlgn val="ctr"/>
        <c:lblOffset val="100"/>
        <c:noMultiLvlLbl val="1"/>
      </c:catAx>
      <c:valAx>
        <c:axId val="578831628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2565073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Straseni-ian-dec-23_24'!$B$38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Straseni-ian-dec-23_24'!$C$37:$E$37</c:f>
              <c:strCache>
                <c:ptCount val="3"/>
                <c:pt idx="0">
                  <c:v>Judecătoria Strășeni</c:v>
                </c:pt>
                <c:pt idx="1">
                  <c:v>Sediul Central</c:v>
                </c:pt>
                <c:pt idx="2">
                  <c:v>Sediul Călărași</c:v>
                </c:pt>
              </c:strCache>
            </c:strRef>
          </c:cat>
          <c:val>
            <c:numRef>
              <c:f>'Dinamica Straseni-ian-dec-23_24'!$C$38:$E$38</c:f>
              <c:numCache>
                <c:formatCode>0</c:formatCode>
                <c:ptCount val="3"/>
                <c:pt idx="0">
                  <c:v>826.2</c:v>
                </c:pt>
                <c:pt idx="1">
                  <c:v>578.42999999999995</c:v>
                </c:pt>
                <c:pt idx="2">
                  <c:v>1404.33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F711-4855-B25C-135D2E29E19E}"/>
            </c:ext>
          </c:extLst>
        </c:ser>
        <c:ser>
          <c:idx val="1"/>
          <c:order val="1"/>
          <c:tx>
            <c:strRef>
              <c:f>'Dinamica Straseni-ian-dec-23_24'!$B$39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Straseni-ian-dec-23_24'!$C$37:$E$37</c:f>
              <c:strCache>
                <c:ptCount val="3"/>
                <c:pt idx="0">
                  <c:v>Judecătoria Strășeni</c:v>
                </c:pt>
                <c:pt idx="1">
                  <c:v>Sediul Central</c:v>
                </c:pt>
                <c:pt idx="2">
                  <c:v>Sediul Călărași</c:v>
                </c:pt>
              </c:strCache>
            </c:strRef>
          </c:cat>
          <c:val>
            <c:numRef>
              <c:f>'Dinamica Straseni-ian-dec-23_24'!$C$39:$E$39</c:f>
              <c:numCache>
                <c:formatCode>#,##0</c:formatCode>
                <c:ptCount val="3"/>
                <c:pt idx="0" formatCode="0">
                  <c:v>931.88</c:v>
                </c:pt>
                <c:pt idx="1">
                  <c:v>886</c:v>
                </c:pt>
                <c:pt idx="2" formatCode="0">
                  <c:v>1008.33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F711-4855-B25C-135D2E29E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348392"/>
        <c:axId val="1023013505"/>
      </c:barChart>
      <c:catAx>
        <c:axId val="1551348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23013505"/>
        <c:crosses val="autoZero"/>
        <c:auto val="1"/>
        <c:lblAlgn val="ctr"/>
        <c:lblOffset val="100"/>
        <c:noMultiLvlLbl val="1"/>
      </c:catAx>
      <c:valAx>
        <c:axId val="1023013505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1551348392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 dirty="0"/>
              <a:t>Judecătoria Strășeni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Straseni-ian-dec-23_24'!$C$55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Straseni-ian-dec-23_24'!$B$56:$B$59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Straseni-ian-dec-23_24'!$C$56:$C$59</c:f>
              <c:numCache>
                <c:formatCode>0%</c:formatCode>
                <c:ptCount val="4"/>
                <c:pt idx="0">
                  <c:v>0.94330000000000003</c:v>
                </c:pt>
                <c:pt idx="1">
                  <c:v>0.94610000000000005</c:v>
                </c:pt>
                <c:pt idx="2">
                  <c:v>0.94710000000000005</c:v>
                </c:pt>
                <c:pt idx="3">
                  <c:v>0.92259999999999998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1733-4523-A789-4D38CC8E1ADD}"/>
            </c:ext>
          </c:extLst>
        </c:ser>
        <c:ser>
          <c:idx val="1"/>
          <c:order val="1"/>
          <c:tx>
            <c:strRef>
              <c:f>'Dinamica Straseni-ian-dec-23_24'!$D$55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Straseni-ian-dec-23_24'!$B$56:$B$59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Straseni-ian-dec-23_24'!$D$56:$D$59</c:f>
              <c:numCache>
                <c:formatCode>0%</c:formatCode>
                <c:ptCount val="4"/>
                <c:pt idx="0">
                  <c:v>1.0505</c:v>
                </c:pt>
                <c:pt idx="1">
                  <c:v>1.1049</c:v>
                </c:pt>
                <c:pt idx="2">
                  <c:v>0.94230000000000003</c:v>
                </c:pt>
                <c:pt idx="3">
                  <c:v>1.0176000000000001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1733-4523-A789-4D38CC8E1ADD}"/>
            </c:ext>
          </c:extLst>
        </c:ser>
        <c:ser>
          <c:idx val="2"/>
          <c:order val="2"/>
          <c:tx>
            <c:strRef>
              <c:f>'Dinamica Straseni-ian-dec-23_24'!$E$55</c:f>
              <c:strCache>
                <c:ptCount val="1"/>
                <c:pt idx="0">
                  <c:v>Ținta 2024</c:v>
                </c:pt>
              </c:strCache>
            </c:strRef>
          </c:tx>
          <c:spPr>
            <a:solidFill>
              <a:srgbClr val="A5A5A5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Straseni-ian-dec-23_24'!$B$56:$B$59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Straseni-ian-dec-23_24'!$E$56:$E$59</c:f>
              <c:numCache>
                <c:formatCode>0%</c:formatCode>
                <c:ptCount val="4"/>
                <c:pt idx="0">
                  <c:v>0.96</c:v>
                </c:pt>
                <c:pt idx="1">
                  <c:v>0.96</c:v>
                </c:pt>
                <c:pt idx="2">
                  <c:v>0.96</c:v>
                </c:pt>
                <c:pt idx="3">
                  <c:v>0.94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1733-4523-A789-4D38CC8E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941131"/>
        <c:axId val="519485681"/>
      </c:barChart>
      <c:catAx>
        <c:axId val="11294113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19485681"/>
        <c:crosses val="autoZero"/>
        <c:auto val="1"/>
        <c:lblAlgn val="ctr"/>
        <c:lblOffset val="100"/>
        <c:noMultiLvlLbl val="1"/>
      </c:catAx>
      <c:valAx>
        <c:axId val="519485681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12941131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MD"/>
              <a:t>Sediul Central</a:t>
            </a:r>
          </a:p>
        </c:rich>
      </c:tx>
      <c:layout>
        <c:manualLayout>
          <c:xMode val="edge"/>
          <c:yMode val="edge"/>
          <c:x val="0.4146826041723285"/>
          <c:y val="3.2394336490106333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'Dinamica Straseni-ian-dec-23_24'!$N$55</c:f>
              <c:strCache>
                <c:ptCount val="1"/>
                <c:pt idx="0">
                  <c:v>ianuarie - decembrie 2023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Straseni-ian-dec-23_24'!$M$56:$M$59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Straseni-ian-dec-23_24'!$N$56:$N$59</c:f>
              <c:numCache>
                <c:formatCode>0%</c:formatCode>
                <c:ptCount val="4"/>
                <c:pt idx="0">
                  <c:v>0.96541531189999996</c:v>
                </c:pt>
                <c:pt idx="1">
                  <c:v>0.97303128370000003</c:v>
                </c:pt>
                <c:pt idx="2">
                  <c:v>0.95537525349999997</c:v>
                </c:pt>
                <c:pt idx="3">
                  <c:v>0.95764272559999997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0746-4D70-B9D2-6630932F96C6}"/>
            </c:ext>
          </c:extLst>
        </c:ser>
        <c:ser>
          <c:idx val="1"/>
          <c:order val="1"/>
          <c:tx>
            <c:strRef>
              <c:f>'Dinamica Straseni-ian-dec-23_24'!$O$55</c:f>
              <c:strCache>
                <c:ptCount val="1"/>
                <c:pt idx="0">
                  <c:v>ianuarie - decembrie 2024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Straseni-ian-dec-23_24'!$M$56:$M$59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Straseni-ian-dec-23_24'!$O$56:$O$59</c:f>
              <c:numCache>
                <c:formatCode>0%</c:formatCode>
                <c:ptCount val="4"/>
                <c:pt idx="0">
                  <c:v>1.029012346</c:v>
                </c:pt>
                <c:pt idx="1">
                  <c:v>1.0588235290000001</c:v>
                </c:pt>
                <c:pt idx="2">
                  <c:v>0.97316821470000003</c:v>
                </c:pt>
                <c:pt idx="3">
                  <c:v>1.0234375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0746-4D70-B9D2-6630932F9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394470"/>
        <c:axId val="748009463"/>
      </c:barChart>
      <c:catAx>
        <c:axId val="103039447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48009463"/>
        <c:crosses val="autoZero"/>
        <c:auto val="1"/>
        <c:lblAlgn val="ctr"/>
        <c:lblOffset val="100"/>
        <c:noMultiLvlLbl val="1"/>
      </c:catAx>
      <c:valAx>
        <c:axId val="748009463"/>
        <c:scaling>
          <c:orientation val="minMax"/>
        </c:scaling>
        <c:delete val="1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030394470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5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13/01/2025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err="1"/>
              <a:t>Formatvorlagen</a:t>
            </a:r>
            <a:r>
              <a:rPr lang="en-GB"/>
              <a:t> des </a:t>
            </a:r>
            <a:r>
              <a:rPr lang="en-GB" err="1"/>
              <a:t>Textmasters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2"/>
            <a:r>
              <a:rPr lang="en-GB" err="1"/>
              <a:t>Dritte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3"/>
            <a:r>
              <a:rPr lang="en-GB" err="1"/>
              <a:t>Vierte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4"/>
            <a:r>
              <a:rPr lang="en-GB" err="1"/>
              <a:t>Fünfte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9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3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13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75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7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94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45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929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24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23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0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26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88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97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944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36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01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89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73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848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3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27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78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6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1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69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3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6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8B6E22-BB09-5B47-A30A-E0415A74E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74DD5-098C-F04F-96DE-AFDBB2060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92DB2-772F-D84F-AB68-93DE348D9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4037AB-78DF-E744-9C76-3D364B5B2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545898" y="4725966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545898" y="4893505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22 Jan. 2021</a:t>
            </a: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82088" y="4725966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2705622" y="1020969"/>
            <a:ext cx="5527316" cy="270194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45897" y="240212"/>
            <a:ext cx="6687040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0355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207685" y="273631"/>
            <a:ext cx="5863386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285672" y="273630"/>
            <a:ext cx="5784046" cy="41614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Rata de variație a stocului de cauze pendinte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 title="Диаграмма">
            <a:extLst>
              <a:ext uri="{FF2B5EF4-FFF2-40B4-BE49-F238E27FC236}">
                <a16:creationId xmlns:a16="http://schemas.microsoft.com/office/drawing/2014/main" id="{00000000-0008-0000-4C00-0000E8603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443021"/>
              </p:ext>
            </p:extLst>
          </p:nvPr>
        </p:nvGraphicFramePr>
        <p:xfrm>
          <a:off x="1427018" y="1246648"/>
          <a:ext cx="7716982" cy="389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74055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207685" y="273631"/>
            <a:ext cx="5863386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285672" y="273630"/>
            <a:ext cx="5784046" cy="41614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Rata de variație a stocului de cauze pendinte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 title="Диаграмма">
            <a:extLst>
              <a:ext uri="{FF2B5EF4-FFF2-40B4-BE49-F238E27FC236}">
                <a16:creationId xmlns:a16="http://schemas.microsoft.com/office/drawing/2014/main" id="{00000000-0008-0000-5000-0000C66F4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392961"/>
              </p:ext>
            </p:extLst>
          </p:nvPr>
        </p:nvGraphicFramePr>
        <p:xfrm>
          <a:off x="1433946" y="1246648"/>
          <a:ext cx="7710054" cy="389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13792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207685" y="273631"/>
            <a:ext cx="5863386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285672" y="273630"/>
            <a:ext cx="5784046" cy="41614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Rata de variație a stocului de cauze pendinte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 title="Диаграмма">
            <a:extLst>
              <a:ext uri="{FF2B5EF4-FFF2-40B4-BE49-F238E27FC236}">
                <a16:creationId xmlns:a16="http://schemas.microsoft.com/office/drawing/2014/main" id="{00000000-0008-0000-5000-0000B62BD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634348"/>
              </p:ext>
            </p:extLst>
          </p:nvPr>
        </p:nvGraphicFramePr>
        <p:xfrm>
          <a:off x="1440873" y="1246648"/>
          <a:ext cx="7703127" cy="389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78678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161011" y="273631"/>
            <a:ext cx="5910059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161012" y="273630"/>
            <a:ext cx="5982988" cy="39991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1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Durata lichidării stocului de cauze pendinte (zile)</a:t>
            </a:r>
            <a:endParaRPr lang="x-none" sz="19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 title="Диаграмма">
            <a:extLst>
              <a:ext uri="{FF2B5EF4-FFF2-40B4-BE49-F238E27FC236}">
                <a16:creationId xmlns:a16="http://schemas.microsoft.com/office/drawing/2014/main" id="{00000000-0008-0000-4C00-0000D694E9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00451"/>
              </p:ext>
            </p:extLst>
          </p:nvPr>
        </p:nvGraphicFramePr>
        <p:xfrm>
          <a:off x="1433945" y="1246648"/>
          <a:ext cx="7710055" cy="389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28713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161011" y="273631"/>
            <a:ext cx="5910059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161012" y="273630"/>
            <a:ext cx="5982988" cy="39991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1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Durata lichidării stocului de cauze pendinte (zile)</a:t>
            </a:r>
            <a:endParaRPr lang="x-none" sz="19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title="Диаграмма">
            <a:extLst>
              <a:ext uri="{FF2B5EF4-FFF2-40B4-BE49-F238E27FC236}">
                <a16:creationId xmlns:a16="http://schemas.microsoft.com/office/drawing/2014/main" id="{00000000-0008-0000-5000-00005C031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922913"/>
              </p:ext>
            </p:extLst>
          </p:nvPr>
        </p:nvGraphicFramePr>
        <p:xfrm>
          <a:off x="1420091" y="1246648"/>
          <a:ext cx="7723909" cy="389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702259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161011" y="273631"/>
            <a:ext cx="5910059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161012" y="273630"/>
            <a:ext cx="5982988" cy="39991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1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Durata lichidării stocului de cauze pendinte (zile)</a:t>
            </a:r>
            <a:endParaRPr lang="x-none" sz="19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title="Диаграмма">
            <a:extLst>
              <a:ext uri="{FF2B5EF4-FFF2-40B4-BE49-F238E27FC236}">
                <a16:creationId xmlns:a16="http://schemas.microsoft.com/office/drawing/2014/main" id="{00000000-0008-0000-5000-0000E3041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105557"/>
              </p:ext>
            </p:extLst>
          </p:nvPr>
        </p:nvGraphicFramePr>
        <p:xfrm>
          <a:off x="1413165" y="1242011"/>
          <a:ext cx="7730836" cy="390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463161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161011" y="273631"/>
            <a:ext cx="5910059" cy="770082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161012" y="273630"/>
            <a:ext cx="5982988" cy="7361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Ponderea dosarelor pe rol între 2 și 3 ani/mai mult de 3 ani</a:t>
            </a:r>
            <a:endParaRPr lang="x-none" sz="19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4C00-000094BD95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912041"/>
              </p:ext>
            </p:extLst>
          </p:nvPr>
        </p:nvGraphicFramePr>
        <p:xfrm>
          <a:off x="1420512" y="1232846"/>
          <a:ext cx="7723487" cy="391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15580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161012" y="273631"/>
            <a:ext cx="5910059" cy="770082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161012" y="273630"/>
            <a:ext cx="5982988" cy="7361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Ponderea dosarelor examinate între 2 și 3 ani/mai mult de 3 ani</a:t>
            </a:r>
            <a:endParaRPr lang="x-none" sz="19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4C00-00005E6E2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854996"/>
              </p:ext>
            </p:extLst>
          </p:nvPr>
        </p:nvGraphicFramePr>
        <p:xfrm>
          <a:off x="1433945" y="1246648"/>
          <a:ext cx="7710055" cy="389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772090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161012" y="273631"/>
            <a:ext cx="5910059" cy="770082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161012" y="273630"/>
            <a:ext cx="5982988" cy="7361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1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Rata ședințelor de judecată amânate (ținta pentru 2024</a:t>
            </a:r>
            <a:r>
              <a:rPr lang="en-US" sz="1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o-RO" sz="1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21%)</a:t>
            </a:r>
            <a:endParaRPr lang="x-none" sz="19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4C00-0000F84893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981597"/>
              </p:ext>
            </p:extLst>
          </p:nvPr>
        </p:nvGraphicFramePr>
        <p:xfrm>
          <a:off x="1454727" y="1246648"/>
          <a:ext cx="7744691" cy="391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28317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161012" y="273631"/>
            <a:ext cx="5910059" cy="716969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209036" y="273630"/>
            <a:ext cx="5934963" cy="7700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Rata 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dosarelor soluționate într-o singură ședință de judecată (ținta pentru 2024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69%)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4C00-00000D1371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097400"/>
              </p:ext>
            </p:extLst>
          </p:nvPr>
        </p:nvGraphicFramePr>
        <p:xfrm>
          <a:off x="1433945" y="1246648"/>
          <a:ext cx="7710054" cy="389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4189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line">
            <a:extLst>
              <a:ext uri="{FF2B5EF4-FFF2-40B4-BE49-F238E27FC236}">
                <a16:creationId xmlns:a16="http://schemas.microsoft.com/office/drawing/2014/main" id="{45BF576D-4E80-3240-A82F-D1F84665A930}"/>
              </a:ext>
            </a:extLst>
          </p:cNvPr>
          <p:cNvSpPr txBox="1">
            <a:spLocks/>
          </p:cNvSpPr>
          <p:nvPr/>
        </p:nvSpPr>
        <p:spPr bwMode="gray">
          <a:xfrm>
            <a:off x="0" y="186048"/>
            <a:ext cx="9144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dirty="0">
                <a:latin typeface="Cambria" panose="02040503050406030204" pitchFamily="18" charset="0"/>
              </a:rPr>
              <a:t>Performanța </a:t>
            </a:r>
            <a:r>
              <a:rPr lang="ro-MD" sz="2000" dirty="0">
                <a:latin typeface="Cambria" panose="02040503050406030204" pitchFamily="18" charset="0"/>
              </a:rPr>
              <a:t>Judecătoriei Strășeni</a:t>
            </a:r>
          </a:p>
          <a:p>
            <a:pPr algn="ctr"/>
            <a:r>
              <a:rPr lang="ro-MD" sz="2000" dirty="0">
                <a:latin typeface="Cambria"/>
                <a:ea typeface="Cambria"/>
              </a:rPr>
              <a:t>în 2024</a:t>
            </a:r>
            <a:endParaRPr lang="en-GB" sz="2000" dirty="0">
              <a:latin typeface="Cambria"/>
              <a:ea typeface="Cambria"/>
            </a:endParaRPr>
          </a:p>
        </p:txBody>
      </p:sp>
      <p:sp>
        <p:nvSpPr>
          <p:cNvPr id="9" name="Subline">
            <a:extLst>
              <a:ext uri="{FF2B5EF4-FFF2-40B4-BE49-F238E27FC236}">
                <a16:creationId xmlns:a16="http://schemas.microsoft.com/office/drawing/2014/main" id="{0ACF4C01-5244-2C49-850A-FB4F5EC93FE0}"/>
              </a:ext>
            </a:extLst>
          </p:cNvPr>
          <p:cNvSpPr txBox="1">
            <a:spLocks/>
          </p:cNvSpPr>
          <p:nvPr/>
        </p:nvSpPr>
        <p:spPr bwMode="gray">
          <a:xfrm>
            <a:off x="1" y="4856445"/>
            <a:ext cx="9143999" cy="3116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dirty="0">
                <a:latin typeface="Cambria"/>
                <a:ea typeface="Cambria"/>
              </a:rPr>
              <a:t>17 ianuarie 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D51C7-DB8A-01DF-B49C-EBD09F4A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772259"/>
            <a:ext cx="5435600" cy="35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840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161012" y="273631"/>
            <a:ext cx="5910059" cy="716969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161012" y="273630"/>
            <a:ext cx="5982988" cy="7700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Numărul ședințelor de judecată per dosar examinat (ținta pentru 2024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1.9)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4C00-00003C3BD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621629"/>
              </p:ext>
            </p:extLst>
          </p:nvPr>
        </p:nvGraphicFramePr>
        <p:xfrm>
          <a:off x="1420091" y="1246648"/>
          <a:ext cx="7723909" cy="389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52203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161012" y="273631"/>
            <a:ext cx="5910059" cy="416139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161012" y="273630"/>
            <a:ext cx="5982988" cy="41614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Rata apelurilor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/recursurilor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 title="Chart">
            <a:extLst>
              <a:ext uri="{FF2B5EF4-FFF2-40B4-BE49-F238E27FC236}">
                <a16:creationId xmlns:a16="http://schemas.microsoft.com/office/drawing/2014/main" id="{00000000-0008-0000-4C00-0000A966F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022037"/>
              </p:ext>
            </p:extLst>
          </p:nvPr>
        </p:nvGraphicFramePr>
        <p:xfrm>
          <a:off x="1433945" y="1246648"/>
          <a:ext cx="7710055" cy="389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717002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161012" y="273631"/>
            <a:ext cx="5910059" cy="770082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161012" y="273630"/>
            <a:ext cx="5982988" cy="7361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1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Rata 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hotărârilor judecătorești casate (ținta pentru 2024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2.2%)</a:t>
            </a:r>
            <a:endParaRPr lang="x-none" sz="19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4C00-0000FC8B2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658057"/>
              </p:ext>
            </p:extLst>
          </p:nvPr>
        </p:nvGraphicFramePr>
        <p:xfrm>
          <a:off x="1420513" y="1232846"/>
          <a:ext cx="7723487" cy="391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37422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59FC63F2-D772-48B9-3012-7B638E784E25}"/>
              </a:ext>
            </a:extLst>
          </p:cNvPr>
          <p:cNvGrpSpPr/>
          <p:nvPr/>
        </p:nvGrpSpPr>
        <p:grpSpPr>
          <a:xfrm>
            <a:off x="3236297" y="387123"/>
            <a:ext cx="5863386" cy="850553"/>
            <a:chOff x="0" y="0"/>
            <a:chExt cx="7638769" cy="609600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C4E9572F-6938-EC94-0AD9-31924FE63D59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55915610-CA6D-47B0-6FB0-087A6C948F28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Headline">
            <a:extLst>
              <a:ext uri="{FF2B5EF4-FFF2-40B4-BE49-F238E27FC236}">
                <a16:creationId xmlns:a16="http://schemas.microsoft.com/office/drawing/2014/main" id="{E07A7151-3DA3-D001-33AE-366E3FE7151C}"/>
              </a:ext>
            </a:extLst>
          </p:cNvPr>
          <p:cNvSpPr txBox="1">
            <a:spLocks/>
          </p:cNvSpPr>
          <p:nvPr/>
        </p:nvSpPr>
        <p:spPr bwMode="gray">
          <a:xfrm>
            <a:off x="3314283" y="467593"/>
            <a:ext cx="5784048" cy="7700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/>
                <a:ea typeface="Cambria"/>
                <a:cs typeface="Times New Roman"/>
              </a:rPr>
              <a:t>Concluzii (ianuarie-decembrie 2024 în comparație cu ianuarie-decembrie 2023)</a:t>
            </a:r>
            <a:endParaRPr lang="x-none" sz="2000" b="1" dirty="0">
              <a:effectLst/>
              <a:latin typeface="Cambria"/>
              <a:ea typeface="Cambria"/>
              <a:cs typeface="Times New Roman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sp>
        <p:nvSpPr>
          <p:cNvPr id="10" name="Subline">
            <a:extLst>
              <a:ext uri="{FF2B5EF4-FFF2-40B4-BE49-F238E27FC236}">
                <a16:creationId xmlns:a16="http://schemas.microsoft.com/office/drawing/2014/main" id="{F3415250-B52A-B98B-32D1-A886FF466DC5}"/>
              </a:ext>
            </a:extLst>
          </p:cNvPr>
          <p:cNvSpPr txBox="1">
            <a:spLocks/>
          </p:cNvSpPr>
          <p:nvPr/>
        </p:nvSpPr>
        <p:spPr bwMode="gray">
          <a:xfrm>
            <a:off x="2079235" y="1343695"/>
            <a:ext cx="6942462" cy="36971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 fost înregistrate cu 1 181 de dosare noi mai puțin – o descreștere de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18.6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(-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.2% de dosare civile, +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.6% de dosare penale, -15% de dosare contravenționale). Această descreștere semnificativă se datorează, în primul rând, numărului de dosare noi la sediul Călărași.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Totodată, a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fost încheiate cu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558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dosare mai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puțin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o descreștere de 9.3% (-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17.3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de dosare civile, +20% de dosare penale, -6.2% de dosare contravenționale). Desreșterea se datorează exclusiv numărului de dosare soluționate la sediul Călărași.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Volumul de muncă per judecător a crescut în ansamblu, fiind de 932 de dosare. Însă, la sediul Călărași volumul de muncă a descrescut de la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1 404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dosare la 1 008.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MD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o-MD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0254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59FC63F2-D772-48B9-3012-7B638E784E25}"/>
              </a:ext>
            </a:extLst>
          </p:cNvPr>
          <p:cNvGrpSpPr/>
          <p:nvPr/>
        </p:nvGrpSpPr>
        <p:grpSpPr>
          <a:xfrm>
            <a:off x="3236297" y="387123"/>
            <a:ext cx="5863386" cy="850553"/>
            <a:chOff x="0" y="0"/>
            <a:chExt cx="7638769" cy="609600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C4E9572F-6938-EC94-0AD9-31924FE63D59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55915610-CA6D-47B0-6FB0-087A6C948F28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Headline">
            <a:extLst>
              <a:ext uri="{FF2B5EF4-FFF2-40B4-BE49-F238E27FC236}">
                <a16:creationId xmlns:a16="http://schemas.microsoft.com/office/drawing/2014/main" id="{E07A7151-3DA3-D001-33AE-366E3FE7151C}"/>
              </a:ext>
            </a:extLst>
          </p:cNvPr>
          <p:cNvSpPr txBox="1">
            <a:spLocks/>
          </p:cNvSpPr>
          <p:nvPr/>
        </p:nvSpPr>
        <p:spPr bwMode="gray">
          <a:xfrm>
            <a:off x="3314283" y="467593"/>
            <a:ext cx="5784048" cy="7700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/>
                <a:ea typeface="Cambria"/>
                <a:cs typeface="Times New Roman"/>
              </a:rPr>
              <a:t>Concluzii (ianuarie-decembrie 2024 în comparație cu ianuarie-decembrie 2023)</a:t>
            </a:r>
            <a:endParaRPr lang="x-none" sz="2000" b="1" dirty="0">
              <a:effectLst/>
              <a:latin typeface="Cambria"/>
              <a:ea typeface="Cambria"/>
              <a:cs typeface="Times New Roman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sp>
        <p:nvSpPr>
          <p:cNvPr id="10" name="Subline">
            <a:extLst>
              <a:ext uri="{FF2B5EF4-FFF2-40B4-BE49-F238E27FC236}">
                <a16:creationId xmlns:a16="http://schemas.microsoft.com/office/drawing/2014/main" id="{F3415250-B52A-B98B-32D1-A886FF466DC5}"/>
              </a:ext>
            </a:extLst>
          </p:cNvPr>
          <p:cNvSpPr txBox="1">
            <a:spLocks/>
          </p:cNvSpPr>
          <p:nvPr/>
        </p:nvSpPr>
        <p:spPr bwMode="gray">
          <a:xfrm>
            <a:off x="2079235" y="1343695"/>
            <a:ext cx="6942462" cy="27738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Rata de variație a stocului de cauze pendinte este foarte bună – 105%. Totuși, vor fi necesare eforturi suplimentare în vederea atingerii țintei anuale stabilite pentru rata de variație a stocului de cauze penale pendinte în 2025 (97%), în special la sediul Călărași, unde acum această rată este de 87%.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Și durata lichidării stocului de cauze pendinte este bună – 134 de zile. Dar, vor fi necesare eforturi adiționale în vederea atingerii țintelor anuale stabilite pentru durata lichidării stocului de cauze civile pendinte – 152 de zile, a celei penale – 88 de zile și a celei contravenționale – 92 de zile.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MD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o-MD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8784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59FC63F2-D772-48B9-3012-7B638E784E25}"/>
              </a:ext>
            </a:extLst>
          </p:cNvPr>
          <p:cNvGrpSpPr/>
          <p:nvPr/>
        </p:nvGrpSpPr>
        <p:grpSpPr>
          <a:xfrm>
            <a:off x="3236297" y="387123"/>
            <a:ext cx="5863386" cy="850553"/>
            <a:chOff x="0" y="0"/>
            <a:chExt cx="7638769" cy="609600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C4E9572F-6938-EC94-0AD9-31924FE63D59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55915610-CA6D-47B0-6FB0-087A6C948F28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Headline">
            <a:extLst>
              <a:ext uri="{FF2B5EF4-FFF2-40B4-BE49-F238E27FC236}">
                <a16:creationId xmlns:a16="http://schemas.microsoft.com/office/drawing/2014/main" id="{E07A7151-3DA3-D001-33AE-366E3FE7151C}"/>
              </a:ext>
            </a:extLst>
          </p:cNvPr>
          <p:cNvSpPr txBox="1">
            <a:spLocks/>
          </p:cNvSpPr>
          <p:nvPr/>
        </p:nvSpPr>
        <p:spPr bwMode="gray">
          <a:xfrm>
            <a:off x="3314283" y="467593"/>
            <a:ext cx="5784048" cy="7700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/>
                <a:ea typeface="Cambria"/>
                <a:cs typeface="Times New Roman"/>
              </a:rPr>
              <a:t>Concluzii (ianuarie-decembrie 2024 în comparație cu ianuarie-decembrie 2023)</a:t>
            </a:r>
            <a:endParaRPr lang="x-none" sz="2000" b="1" dirty="0">
              <a:effectLst/>
              <a:latin typeface="Cambria"/>
              <a:ea typeface="Cambria"/>
              <a:cs typeface="Times New Roman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sp>
        <p:nvSpPr>
          <p:cNvPr id="10" name="Subline">
            <a:extLst>
              <a:ext uri="{FF2B5EF4-FFF2-40B4-BE49-F238E27FC236}">
                <a16:creationId xmlns:a16="http://schemas.microsoft.com/office/drawing/2014/main" id="{F3415250-B52A-B98B-32D1-A886FF466DC5}"/>
              </a:ext>
            </a:extLst>
          </p:cNvPr>
          <p:cNvSpPr txBox="1">
            <a:spLocks/>
          </p:cNvSpPr>
          <p:nvPr/>
        </p:nvSpPr>
        <p:spPr bwMode="gray">
          <a:xfrm>
            <a:off x="2079235" y="1343695"/>
            <a:ext cx="6942462" cy="32355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Este îngrijorătoare creșterea ponderii pe rol a dosarelor cu o vechime mai mare de 3 ani (până la 4.59%).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Rata ședințelor de judecată amânate a crescut până la 32%, creșterea fiind atestată pentru fiecare categorie de dosare. În același timp, indicatorii pentru rata dosarelor soluționate într-o singură ședință de judecată și numărul ședințelor de judecată per dosar examinat sunt destul de buni – 66% și respectiv, 1.96 ședințe de judecată.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Aceste date denotă că, cel mai probabil, amânările sunt caracteristice pentru dosarele mai vechi de 3 ani, ceea ce determină și acumularea lor în stoc.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MD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o-MD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0102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59FC63F2-D772-48B9-3012-7B638E784E25}"/>
              </a:ext>
            </a:extLst>
          </p:cNvPr>
          <p:cNvGrpSpPr/>
          <p:nvPr/>
        </p:nvGrpSpPr>
        <p:grpSpPr>
          <a:xfrm>
            <a:off x="3236297" y="387123"/>
            <a:ext cx="5863386" cy="850553"/>
            <a:chOff x="0" y="0"/>
            <a:chExt cx="7638769" cy="609600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C4E9572F-6938-EC94-0AD9-31924FE63D59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55915610-CA6D-47B0-6FB0-087A6C948F28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Headline">
            <a:extLst>
              <a:ext uri="{FF2B5EF4-FFF2-40B4-BE49-F238E27FC236}">
                <a16:creationId xmlns:a16="http://schemas.microsoft.com/office/drawing/2014/main" id="{E07A7151-3DA3-D001-33AE-366E3FE7151C}"/>
              </a:ext>
            </a:extLst>
          </p:cNvPr>
          <p:cNvSpPr txBox="1">
            <a:spLocks/>
          </p:cNvSpPr>
          <p:nvPr/>
        </p:nvSpPr>
        <p:spPr bwMode="gray">
          <a:xfrm>
            <a:off x="3314283" y="467593"/>
            <a:ext cx="5784048" cy="7700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/>
                <a:ea typeface="Cambria"/>
                <a:cs typeface="Times New Roman"/>
              </a:rPr>
              <a:t>Concluzii (ianuarie-decembrie 2024 în comparație cu ianuarie-decembrie 2023)</a:t>
            </a:r>
            <a:endParaRPr lang="x-none" sz="2000" b="1" dirty="0">
              <a:effectLst/>
              <a:latin typeface="Cambria"/>
              <a:ea typeface="Cambria"/>
              <a:cs typeface="Times New Roman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sp>
        <p:nvSpPr>
          <p:cNvPr id="10" name="Subline">
            <a:extLst>
              <a:ext uri="{FF2B5EF4-FFF2-40B4-BE49-F238E27FC236}">
                <a16:creationId xmlns:a16="http://schemas.microsoft.com/office/drawing/2014/main" id="{F3415250-B52A-B98B-32D1-A886FF466DC5}"/>
              </a:ext>
            </a:extLst>
          </p:cNvPr>
          <p:cNvSpPr txBox="1">
            <a:spLocks/>
          </p:cNvSpPr>
          <p:nvPr/>
        </p:nvSpPr>
        <p:spPr bwMode="gray">
          <a:xfrm>
            <a:off x="2079235" y="1343695"/>
            <a:ext cx="6942462" cy="138884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Rata apelurilor/recursurilor a </a:t>
            </a: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crescut</a:t>
            </a: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până la 13%.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Rata hotărârilor judecătorești casate s-a diminuat până la 1.95%, scăderea fiind caracteristică pentru toate categoriile de dosare.</a:t>
            </a:r>
            <a:endParaRPr lang="ro-MD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o-MD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023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59FC63F2-D772-48B9-3012-7B638E784E25}"/>
              </a:ext>
            </a:extLst>
          </p:cNvPr>
          <p:cNvGrpSpPr/>
          <p:nvPr/>
        </p:nvGrpSpPr>
        <p:grpSpPr>
          <a:xfrm>
            <a:off x="3236297" y="387123"/>
            <a:ext cx="5863386" cy="850553"/>
            <a:chOff x="0" y="0"/>
            <a:chExt cx="7638769" cy="609600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C4E9572F-6938-EC94-0AD9-31924FE63D59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55915610-CA6D-47B0-6FB0-087A6C948F28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Headline">
            <a:extLst>
              <a:ext uri="{FF2B5EF4-FFF2-40B4-BE49-F238E27FC236}">
                <a16:creationId xmlns:a16="http://schemas.microsoft.com/office/drawing/2014/main" id="{E07A7151-3DA3-D001-33AE-366E3FE7151C}"/>
              </a:ext>
            </a:extLst>
          </p:cNvPr>
          <p:cNvSpPr txBox="1">
            <a:spLocks/>
          </p:cNvSpPr>
          <p:nvPr/>
        </p:nvSpPr>
        <p:spPr bwMode="gray">
          <a:xfrm>
            <a:off x="3314283" y="467593"/>
            <a:ext cx="5784048" cy="4161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/>
                <a:ea typeface="Cambria"/>
                <a:cs typeface="Times New Roman"/>
              </a:rPr>
              <a:t>Ținte</a:t>
            </a:r>
            <a:r>
              <a:rPr lang="ro-RO" sz="2000" b="1" dirty="0">
                <a:effectLst/>
                <a:latin typeface="Cambria"/>
                <a:ea typeface="Cambria"/>
                <a:cs typeface="Times New Roman"/>
              </a:rPr>
              <a:t> pentru </a:t>
            </a:r>
            <a:r>
              <a:rPr lang="ro-RO" sz="2000" dirty="0">
                <a:latin typeface="Cambria"/>
                <a:ea typeface="Cambria"/>
                <a:cs typeface="Times New Roman"/>
              </a:rPr>
              <a:t>2025</a:t>
            </a:r>
            <a:endParaRPr lang="x-none" sz="2000" b="1" dirty="0">
              <a:effectLst/>
              <a:latin typeface="Cambria"/>
              <a:ea typeface="Cambria"/>
              <a:cs typeface="Times New Roman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sp>
        <p:nvSpPr>
          <p:cNvPr id="10" name="Subline">
            <a:extLst>
              <a:ext uri="{FF2B5EF4-FFF2-40B4-BE49-F238E27FC236}">
                <a16:creationId xmlns:a16="http://schemas.microsoft.com/office/drawing/2014/main" id="{F3415250-B52A-B98B-32D1-A886FF466DC5}"/>
              </a:ext>
            </a:extLst>
          </p:cNvPr>
          <p:cNvSpPr txBox="1">
            <a:spLocks/>
          </p:cNvSpPr>
          <p:nvPr/>
        </p:nvSpPr>
        <p:spPr bwMode="gray">
          <a:xfrm>
            <a:off x="2079235" y="1343695"/>
            <a:ext cx="6942462" cy="7848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dirty="0">
              <a:solidFill>
                <a:srgbClr val="00000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o-RO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o-MD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A86CFB-782D-34E2-9DF5-1928752E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0840"/>
              </p:ext>
            </p:extLst>
          </p:nvPr>
        </p:nvGraphicFramePr>
        <p:xfrm>
          <a:off x="2079235" y="1317415"/>
          <a:ext cx="6848633" cy="3737497"/>
        </p:xfrm>
        <a:graphic>
          <a:graphicData uri="http://schemas.openxmlformats.org/drawingml/2006/table">
            <a:tbl>
              <a:tblPr firstRow="1" firstCol="1" bandRow="1"/>
              <a:tblGrid>
                <a:gridCol w="5050581">
                  <a:extLst>
                    <a:ext uri="{9D8B030D-6E8A-4147-A177-3AD203B41FA5}">
                      <a16:colId xmlns:a16="http://schemas.microsoft.com/office/drawing/2014/main" val="158453244"/>
                    </a:ext>
                  </a:extLst>
                </a:gridCol>
                <a:gridCol w="1798052">
                  <a:extLst>
                    <a:ext uri="{9D8B030D-6E8A-4147-A177-3AD203B41FA5}">
                      <a16:colId xmlns:a16="http://schemas.microsoft.com/office/drawing/2014/main" val="3816557250"/>
                    </a:ext>
                  </a:extLst>
                </a:gridCol>
              </a:tblGrid>
              <a:tr h="236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Judecătoria Strășeni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409508"/>
                  </a:ext>
                </a:extLst>
              </a:tr>
              <a:tr h="171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 dirty="0">
                          <a:solidFill>
                            <a:srgbClr val="0F9ED5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Rata de variație a stocului de cauze pendinte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38317"/>
                  </a:ext>
                </a:extLst>
              </a:tr>
              <a:tr h="171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Rata de variație a stocului de cauze civile pendinte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34673"/>
                  </a:ext>
                </a:extLst>
              </a:tr>
              <a:tr h="203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Rata de variație a stocului de cauze penale pendinte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316765"/>
                  </a:ext>
                </a:extLst>
              </a:tr>
              <a:tr h="2098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Rata de variație a stocului de cauze contravenționale pendinte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772135"/>
                  </a:ext>
                </a:extLst>
              </a:tr>
              <a:tr h="2045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solidFill>
                            <a:srgbClr val="0F9ED5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Durata lichidării stocului de cauze pendinte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132 de zile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5004"/>
                  </a:ext>
                </a:extLst>
              </a:tr>
              <a:tr h="2170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Durata lichidării stocului de cauze civile pendinte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152 de zile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571897"/>
                  </a:ext>
                </a:extLst>
              </a:tr>
              <a:tr h="255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Durata lichidării stocului de cauze penale pendinte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88 de zile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032542"/>
                  </a:ext>
                </a:extLst>
              </a:tr>
              <a:tr h="204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Durata lichidării stocului de cauze contravenționale pendinte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92 de zile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102877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Ponderea dosarelor pe rol cu o vechime între 2 și 3 ani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2.43%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984985"/>
                  </a:ext>
                </a:extLst>
              </a:tr>
              <a:tr h="2229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Ponderea dosarelor pe rol cu o vechime mai mare de 3 ani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3.68%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33348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Ponderea dosarelor examinate între 2 și 3 ani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200725"/>
                  </a:ext>
                </a:extLst>
              </a:tr>
              <a:tr h="2563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Ponderea dosarelor examinate mai mult de 3 ani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384591"/>
                  </a:ext>
                </a:extLst>
              </a:tr>
              <a:tr h="2042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Rata ședințelor de judecată amânate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054909"/>
                  </a:ext>
                </a:extLst>
              </a:tr>
              <a:tr h="226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Rata dosarelor soluționate într-o singură ședință de judecată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634253"/>
                  </a:ext>
                </a:extLst>
              </a:tr>
              <a:tr h="2236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Nr. de ședințe de judecată per dosar examinat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1.85</a:t>
                      </a:r>
                      <a:endParaRPr lang="en-US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48634"/>
                  </a:ext>
                </a:extLst>
              </a:tr>
              <a:tr h="307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Rata hotărârilor judecătorești casate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2.15%</a:t>
                      </a: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64" marR="20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241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97022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59FC63F2-D772-48B9-3012-7B638E784E25}"/>
              </a:ext>
            </a:extLst>
          </p:cNvPr>
          <p:cNvGrpSpPr/>
          <p:nvPr/>
        </p:nvGrpSpPr>
        <p:grpSpPr>
          <a:xfrm>
            <a:off x="3236297" y="387123"/>
            <a:ext cx="5863386" cy="850553"/>
            <a:chOff x="0" y="0"/>
            <a:chExt cx="7638769" cy="609600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C4E9572F-6938-EC94-0AD9-31924FE63D59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55915610-CA6D-47B0-6FB0-087A6C948F28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Headline">
            <a:extLst>
              <a:ext uri="{FF2B5EF4-FFF2-40B4-BE49-F238E27FC236}">
                <a16:creationId xmlns:a16="http://schemas.microsoft.com/office/drawing/2014/main" id="{E07A7151-3DA3-D001-33AE-366E3FE7151C}"/>
              </a:ext>
            </a:extLst>
          </p:cNvPr>
          <p:cNvSpPr txBox="1">
            <a:spLocks/>
          </p:cNvSpPr>
          <p:nvPr/>
        </p:nvSpPr>
        <p:spPr bwMode="gray">
          <a:xfrm>
            <a:off x="3314283" y="467593"/>
            <a:ext cx="5784048" cy="4161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/>
                <a:ea typeface="Cambria"/>
                <a:cs typeface="Times New Roman"/>
              </a:rPr>
              <a:t>Acțiuni prioritare</a:t>
            </a:r>
            <a:r>
              <a:rPr lang="ro-RO" sz="2000" b="1" dirty="0">
                <a:effectLst/>
                <a:latin typeface="Cambria"/>
                <a:ea typeface="Cambria"/>
                <a:cs typeface="Times New Roman"/>
              </a:rPr>
              <a:t> pentru </a:t>
            </a:r>
            <a:r>
              <a:rPr lang="ro-RO" sz="2000" dirty="0">
                <a:latin typeface="Cambria"/>
                <a:ea typeface="Cambria"/>
                <a:cs typeface="Times New Roman"/>
              </a:rPr>
              <a:t>ianuarie-martie</a:t>
            </a:r>
            <a:r>
              <a:rPr lang="ro-RO" sz="2000" b="1" dirty="0">
                <a:effectLst/>
                <a:latin typeface="Cambria"/>
                <a:ea typeface="Cambria"/>
                <a:cs typeface="Times New Roman"/>
              </a:rPr>
              <a:t> </a:t>
            </a:r>
            <a:r>
              <a:rPr lang="ro-RO" sz="2000" dirty="0">
                <a:latin typeface="Cambria"/>
                <a:ea typeface="Cambria"/>
                <a:cs typeface="Times New Roman"/>
              </a:rPr>
              <a:t>2025</a:t>
            </a:r>
            <a:endParaRPr lang="x-none" sz="2000" b="1" dirty="0">
              <a:effectLst/>
              <a:latin typeface="Cambria"/>
              <a:ea typeface="Cambria"/>
              <a:cs typeface="Times New Roman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sp>
        <p:nvSpPr>
          <p:cNvPr id="10" name="Subline">
            <a:extLst>
              <a:ext uri="{FF2B5EF4-FFF2-40B4-BE49-F238E27FC236}">
                <a16:creationId xmlns:a16="http://schemas.microsoft.com/office/drawing/2014/main" id="{F3415250-B52A-B98B-32D1-A886FF466DC5}"/>
              </a:ext>
            </a:extLst>
          </p:cNvPr>
          <p:cNvSpPr txBox="1">
            <a:spLocks/>
          </p:cNvSpPr>
          <p:nvPr/>
        </p:nvSpPr>
        <p:spPr bwMode="gray">
          <a:xfrm>
            <a:off x="2079235" y="1343695"/>
            <a:ext cx="6942462" cy="19389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Identificarea dosarelor cu o vechime mai mare de 3 ani analizarea motivelor ce au dus la examinarea lor îndelungată (în afară de redistribuirea dosarelor) și judecarea acestora în mod prioritar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Analizarea cauzelor ce determină amânarea frecventă a ședințelor de judecată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o-RO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Examinarea cu prioritate a dosarelor penale</a:t>
            </a:r>
            <a:endParaRPr lang="ro-RO" sz="15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o-MD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1439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9D384997-B3BA-8FF3-9BCF-7BF859A13A48}"/>
              </a:ext>
            </a:extLst>
          </p:cNvPr>
          <p:cNvSpPr txBox="1">
            <a:spLocks/>
          </p:cNvSpPr>
          <p:nvPr/>
        </p:nvSpPr>
        <p:spPr bwMode="gray">
          <a:xfrm>
            <a:off x="1156494" y="248395"/>
            <a:ext cx="683101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dirty="0">
                <a:latin typeface="Cambria"/>
                <a:ea typeface="Cambria"/>
              </a:rPr>
              <a:t>Întrebări?</a:t>
            </a:r>
            <a:endParaRPr lang="x-none" sz="2000" dirty="0">
              <a:latin typeface="Cambria" panose="02040503050406030204" pitchFamily="18" charset="0"/>
            </a:endParaRPr>
          </a:p>
        </p:txBody>
      </p:sp>
      <p:grpSp>
        <p:nvGrpSpPr>
          <p:cNvPr id="6" name="Group 17">
            <a:extLst>
              <a:ext uri="{FF2B5EF4-FFF2-40B4-BE49-F238E27FC236}">
                <a16:creationId xmlns:a16="http://schemas.microsoft.com/office/drawing/2014/main" id="{4430BF72-5ABE-C52F-95E2-CC7A30DECACE}"/>
              </a:ext>
            </a:extLst>
          </p:cNvPr>
          <p:cNvGrpSpPr/>
          <p:nvPr/>
        </p:nvGrpSpPr>
        <p:grpSpPr>
          <a:xfrm>
            <a:off x="2887541" y="865711"/>
            <a:ext cx="3368919" cy="3920196"/>
            <a:chOff x="0" y="0"/>
            <a:chExt cx="698500" cy="812800"/>
          </a:xfrm>
          <a:solidFill>
            <a:srgbClr val="A72D2A"/>
          </a:solidFill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755326A4-C577-9819-BD1F-F280D35C3D19}"/>
                </a:ext>
              </a:extLst>
            </p:cNvPr>
            <p:cNvSpPr/>
            <p:nvPr/>
          </p:nvSpPr>
          <p:spPr>
            <a:xfrm>
              <a:off x="0" y="7964"/>
              <a:ext cx="698500" cy="796872"/>
            </a:xfrm>
            <a:custGeom>
              <a:avLst/>
              <a:gdLst/>
              <a:ahLst/>
              <a:cxnLst/>
              <a:rect l="l" t="t" r="r" b="b"/>
              <a:pathLst>
                <a:path w="698500" h="796872">
                  <a:moveTo>
                    <a:pt x="385097" y="12892"/>
                  </a:moveTo>
                  <a:lnTo>
                    <a:pt x="662653" y="174380"/>
                  </a:lnTo>
                  <a:cubicBezTo>
                    <a:pt x="684847" y="187292"/>
                    <a:pt x="698500" y="211032"/>
                    <a:pt x="698500" y="236708"/>
                  </a:cubicBezTo>
                  <a:lnTo>
                    <a:pt x="698500" y="560163"/>
                  </a:lnTo>
                  <a:cubicBezTo>
                    <a:pt x="698500" y="585840"/>
                    <a:pt x="684847" y="609580"/>
                    <a:pt x="662653" y="622492"/>
                  </a:cubicBezTo>
                  <a:lnTo>
                    <a:pt x="385097" y="783980"/>
                  </a:lnTo>
                  <a:cubicBezTo>
                    <a:pt x="362938" y="796872"/>
                    <a:pt x="335562" y="796872"/>
                    <a:pt x="313403" y="783980"/>
                  </a:cubicBezTo>
                  <a:lnTo>
                    <a:pt x="35847" y="622492"/>
                  </a:lnTo>
                  <a:cubicBezTo>
                    <a:pt x="13653" y="609580"/>
                    <a:pt x="0" y="585840"/>
                    <a:pt x="0" y="560163"/>
                  </a:cubicBezTo>
                  <a:lnTo>
                    <a:pt x="0" y="236708"/>
                  </a:lnTo>
                  <a:cubicBezTo>
                    <a:pt x="0" y="211032"/>
                    <a:pt x="13653" y="187292"/>
                    <a:pt x="35847" y="174380"/>
                  </a:cubicBezTo>
                  <a:lnTo>
                    <a:pt x="313403" y="12892"/>
                  </a:lnTo>
                  <a:cubicBezTo>
                    <a:pt x="335562" y="0"/>
                    <a:pt x="362938" y="0"/>
                    <a:pt x="385097" y="12892"/>
                  </a:cubicBezTo>
                  <a:close/>
                </a:path>
              </a:pathLst>
            </a:custGeom>
            <a:grpFill/>
            <a:ln w="12700">
              <a:solidFill>
                <a:srgbClr val="FFC000"/>
              </a:solidFill>
            </a:ln>
          </p:spPr>
          <p:txBody>
            <a:bodyPr/>
            <a:lstStyle/>
            <a:p>
              <a:endParaRPr lang="x-none" sz="675"/>
            </a:p>
          </p:txBody>
        </p:sp>
      </p:grpSp>
    </p:spTree>
    <p:extLst>
      <p:ext uri="{BB962C8B-B14F-4D97-AF65-F5344CB8AC3E}">
        <p14:creationId xmlns:p14="http://schemas.microsoft.com/office/powerpoint/2010/main" val="4068943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207685" y="273631"/>
            <a:ext cx="5863386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339197" y="273630"/>
            <a:ext cx="5600362" cy="41614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Numărul dosarelor noi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 title="Chart">
            <a:extLst>
              <a:ext uri="{FF2B5EF4-FFF2-40B4-BE49-F238E27FC236}">
                <a16:creationId xmlns:a16="http://schemas.microsoft.com/office/drawing/2014/main" id="{00000000-0008-0000-4C00-0000CDDC9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874489"/>
              </p:ext>
            </p:extLst>
          </p:nvPr>
        </p:nvGraphicFramePr>
        <p:xfrm>
          <a:off x="1433945" y="1246648"/>
          <a:ext cx="7710055" cy="389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105242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2273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207685" y="273631"/>
            <a:ext cx="5863386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339197" y="273630"/>
            <a:ext cx="5600362" cy="41614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Numărul dosarelor noi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 title="Диаграмма">
            <a:extLst>
              <a:ext uri="{FF2B5EF4-FFF2-40B4-BE49-F238E27FC236}">
                <a16:creationId xmlns:a16="http://schemas.microsoft.com/office/drawing/2014/main" id="{00000000-0008-0000-5000-000023C07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792557"/>
              </p:ext>
            </p:extLst>
          </p:nvPr>
        </p:nvGraphicFramePr>
        <p:xfrm>
          <a:off x="1427018" y="1246648"/>
          <a:ext cx="7716982" cy="389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15827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207685" y="273631"/>
            <a:ext cx="5863386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339197" y="273630"/>
            <a:ext cx="5600362" cy="41614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Numărul dosarelor noi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title="Диаграмма">
            <a:extLst>
              <a:ext uri="{FF2B5EF4-FFF2-40B4-BE49-F238E27FC236}">
                <a16:creationId xmlns:a16="http://schemas.microsoft.com/office/drawing/2014/main" id="{00000000-0008-0000-5000-000044DE5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166089"/>
              </p:ext>
            </p:extLst>
          </p:nvPr>
        </p:nvGraphicFramePr>
        <p:xfrm>
          <a:off x="1420091" y="1247774"/>
          <a:ext cx="7723909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247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207685" y="273631"/>
            <a:ext cx="5863386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339197" y="273630"/>
            <a:ext cx="5600362" cy="41614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Numărul dosarelor încheiate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4C00-000035B30D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731061"/>
              </p:ext>
            </p:extLst>
          </p:nvPr>
        </p:nvGraphicFramePr>
        <p:xfrm>
          <a:off x="1427019" y="1246648"/>
          <a:ext cx="7716982" cy="389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0933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207685" y="273631"/>
            <a:ext cx="5863386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339197" y="273630"/>
            <a:ext cx="5600362" cy="41614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Numărul dosarelor încheiate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 title="Диаграмма">
            <a:extLst>
              <a:ext uri="{FF2B5EF4-FFF2-40B4-BE49-F238E27FC236}">
                <a16:creationId xmlns:a16="http://schemas.microsoft.com/office/drawing/2014/main" id="{00000000-0008-0000-5000-0000A30DE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712852"/>
              </p:ext>
            </p:extLst>
          </p:nvPr>
        </p:nvGraphicFramePr>
        <p:xfrm>
          <a:off x="1427018" y="1246648"/>
          <a:ext cx="7716981" cy="389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79631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207685" y="273631"/>
            <a:ext cx="5863386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339197" y="273630"/>
            <a:ext cx="5600362" cy="41614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Numărul dosarelor încheiate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 title="Диаграмма">
            <a:extLst>
              <a:ext uri="{FF2B5EF4-FFF2-40B4-BE49-F238E27FC236}">
                <a16:creationId xmlns:a16="http://schemas.microsoft.com/office/drawing/2014/main" id="{00000000-0008-0000-5000-0000A95B21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160617"/>
              </p:ext>
            </p:extLst>
          </p:nvPr>
        </p:nvGraphicFramePr>
        <p:xfrm>
          <a:off x="1427018" y="1246648"/>
          <a:ext cx="7716982" cy="389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6982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A7D91B2-7AFA-ADB4-FC6D-F17CEBCFD1B3}"/>
              </a:ext>
            </a:extLst>
          </p:cNvPr>
          <p:cNvGrpSpPr/>
          <p:nvPr/>
        </p:nvGrpSpPr>
        <p:grpSpPr>
          <a:xfrm>
            <a:off x="2079235" y="30542"/>
            <a:ext cx="1081779" cy="1236141"/>
            <a:chOff x="0" y="0"/>
            <a:chExt cx="698500" cy="81983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EA4A76-54AE-9C78-ED0D-CC4FD5278305}"/>
                </a:ext>
              </a:extLst>
            </p:cNvPr>
            <p:cNvSpPr/>
            <p:nvPr/>
          </p:nvSpPr>
          <p:spPr>
            <a:xfrm>
              <a:off x="0" y="13288"/>
              <a:ext cx="698500" cy="793256"/>
            </a:xfrm>
            <a:custGeom>
              <a:avLst/>
              <a:gdLst/>
              <a:ahLst/>
              <a:cxnLst/>
              <a:rect l="l" t="t" r="r" b="b"/>
              <a:pathLst>
                <a:path w="698500" h="793256">
                  <a:moveTo>
                    <a:pt x="409063" y="21512"/>
                  </a:moveTo>
                  <a:lnTo>
                    <a:pt x="638687" y="155112"/>
                  </a:lnTo>
                  <a:cubicBezTo>
                    <a:pt x="675718" y="176657"/>
                    <a:pt x="698500" y="216269"/>
                    <a:pt x="698500" y="259112"/>
                  </a:cubicBezTo>
                  <a:lnTo>
                    <a:pt x="698500" y="534144"/>
                  </a:lnTo>
                  <a:cubicBezTo>
                    <a:pt x="698500" y="576987"/>
                    <a:pt x="675718" y="616599"/>
                    <a:pt x="638687" y="638145"/>
                  </a:cubicBezTo>
                  <a:lnTo>
                    <a:pt x="409063" y="771744"/>
                  </a:lnTo>
                  <a:cubicBezTo>
                    <a:pt x="372089" y="793256"/>
                    <a:pt x="326411" y="793256"/>
                    <a:pt x="289437" y="771744"/>
                  </a:cubicBezTo>
                  <a:lnTo>
                    <a:pt x="59813" y="638145"/>
                  </a:lnTo>
                  <a:cubicBezTo>
                    <a:pt x="22782" y="616599"/>
                    <a:pt x="0" y="576987"/>
                    <a:pt x="0" y="534144"/>
                  </a:cubicBezTo>
                  <a:lnTo>
                    <a:pt x="0" y="259112"/>
                  </a:lnTo>
                  <a:cubicBezTo>
                    <a:pt x="0" y="216269"/>
                    <a:pt x="22782" y="176657"/>
                    <a:pt x="59813" y="155112"/>
                  </a:cubicBezTo>
                  <a:lnTo>
                    <a:pt x="289437" y="21512"/>
                  </a:lnTo>
                  <a:cubicBezTo>
                    <a:pt x="326411" y="0"/>
                    <a:pt x="372089" y="0"/>
                    <a:pt x="409063" y="21512"/>
                  </a:cubicBezTo>
                  <a:close/>
                </a:path>
              </a:pathLst>
            </a:custGeom>
            <a:solidFill>
              <a:srgbClr val="F2F2F2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1597305A-6BF6-54EE-ECB2-B0FEDE9AE450}"/>
              </a:ext>
            </a:extLst>
          </p:cNvPr>
          <p:cNvGrpSpPr/>
          <p:nvPr/>
        </p:nvGrpSpPr>
        <p:grpSpPr>
          <a:xfrm>
            <a:off x="2192343" y="165542"/>
            <a:ext cx="855561" cy="966142"/>
            <a:chOff x="0" y="0"/>
            <a:chExt cx="6985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9403AE-A941-C2CD-3EF7-C2BBEADABE69}"/>
                </a:ext>
              </a:extLst>
            </p:cNvPr>
            <p:cNvSpPr/>
            <p:nvPr/>
          </p:nvSpPr>
          <p:spPr>
            <a:xfrm>
              <a:off x="0" y="15944"/>
              <a:ext cx="698500" cy="780913"/>
            </a:xfrm>
            <a:custGeom>
              <a:avLst/>
              <a:gdLst/>
              <a:ahLst/>
              <a:cxnLst/>
              <a:rect l="l" t="t" r="r" b="b"/>
              <a:pathLst>
                <a:path w="698500" h="780913">
                  <a:moveTo>
                    <a:pt x="421015" y="25810"/>
                  </a:moveTo>
                  <a:lnTo>
                    <a:pt x="626735" y="145502"/>
                  </a:lnTo>
                  <a:cubicBezTo>
                    <a:pt x="671166" y="171353"/>
                    <a:pt x="698500" y="218880"/>
                    <a:pt x="698500" y="270284"/>
                  </a:cubicBezTo>
                  <a:lnTo>
                    <a:pt x="698500" y="510628"/>
                  </a:lnTo>
                  <a:cubicBezTo>
                    <a:pt x="698500" y="562032"/>
                    <a:pt x="671166" y="609559"/>
                    <a:pt x="626735" y="635410"/>
                  </a:cubicBezTo>
                  <a:lnTo>
                    <a:pt x="421015" y="755102"/>
                  </a:lnTo>
                  <a:cubicBezTo>
                    <a:pt x="376653" y="780912"/>
                    <a:pt x="321847" y="780912"/>
                    <a:pt x="277485" y="755102"/>
                  </a:cubicBezTo>
                  <a:lnTo>
                    <a:pt x="71765" y="635410"/>
                  </a:lnTo>
                  <a:cubicBezTo>
                    <a:pt x="27334" y="609559"/>
                    <a:pt x="0" y="562032"/>
                    <a:pt x="0" y="510628"/>
                  </a:cubicBezTo>
                  <a:lnTo>
                    <a:pt x="0" y="270284"/>
                  </a:lnTo>
                  <a:cubicBezTo>
                    <a:pt x="0" y="218880"/>
                    <a:pt x="27334" y="171353"/>
                    <a:pt x="71765" y="145502"/>
                  </a:cubicBezTo>
                  <a:lnTo>
                    <a:pt x="277485" y="25810"/>
                  </a:lnTo>
                  <a:cubicBezTo>
                    <a:pt x="321847" y="0"/>
                    <a:pt x="376653" y="0"/>
                    <a:pt x="421015" y="25810"/>
                  </a:cubicBezTo>
                  <a:close/>
                </a:path>
              </a:pathLst>
            </a:custGeom>
            <a:solidFill>
              <a:srgbClr val="A72D2A"/>
            </a:solidFill>
            <a:ln w="12700" cap="rnd">
              <a:solidFill>
                <a:srgbClr val="FFC000"/>
              </a:solidFill>
              <a:prstDash val="solid"/>
              <a:round/>
            </a:ln>
          </p:spPr>
          <p:txBody>
            <a:bodyPr/>
            <a:lstStyle/>
            <a:p>
              <a:endParaRPr lang="x-none" sz="675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311203-CA30-4006-ECC2-D3D2D002AD2F}"/>
              </a:ext>
            </a:extLst>
          </p:cNvPr>
          <p:cNvGrpSpPr/>
          <p:nvPr/>
        </p:nvGrpSpPr>
        <p:grpSpPr>
          <a:xfrm>
            <a:off x="3207685" y="273631"/>
            <a:ext cx="5863386" cy="427544"/>
            <a:chOff x="0" y="0"/>
            <a:chExt cx="7638769" cy="6096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3D2BD62-EDD7-5DA1-8ACA-FB95AC7E9D72}"/>
                </a:ext>
              </a:extLst>
            </p:cNvPr>
            <p:cNvSpPr/>
            <p:nvPr/>
          </p:nvSpPr>
          <p:spPr>
            <a:xfrm>
              <a:off x="1762" y="0"/>
              <a:ext cx="7635246" cy="609600"/>
            </a:xfrm>
            <a:custGeom>
              <a:avLst/>
              <a:gdLst/>
              <a:ahLst/>
              <a:cxnLst/>
              <a:rect l="l" t="t" r="r" b="b"/>
              <a:pathLst>
                <a:path w="7635246" h="609600">
                  <a:moveTo>
                    <a:pt x="7426556" y="0"/>
                  </a:moveTo>
                  <a:lnTo>
                    <a:pt x="5489" y="0"/>
                  </a:lnTo>
                  <a:cubicBezTo>
                    <a:pt x="3809" y="0"/>
                    <a:pt x="2232" y="808"/>
                    <a:pt x="1249" y="2171"/>
                  </a:cubicBezTo>
                  <a:cubicBezTo>
                    <a:pt x="267" y="3533"/>
                    <a:pt x="0" y="5286"/>
                    <a:pt x="531" y="6879"/>
                  </a:cubicBezTo>
                  <a:lnTo>
                    <a:pt x="199145" y="602721"/>
                  </a:lnTo>
                  <a:cubicBezTo>
                    <a:pt x="200514" y="606829"/>
                    <a:pt x="204359" y="609600"/>
                    <a:pt x="208689" y="609600"/>
                  </a:cubicBezTo>
                  <a:lnTo>
                    <a:pt x="7629756" y="609600"/>
                  </a:lnTo>
                  <a:cubicBezTo>
                    <a:pt x="7631436" y="609600"/>
                    <a:pt x="7633014" y="608792"/>
                    <a:pt x="7633996" y="607429"/>
                  </a:cubicBezTo>
                  <a:cubicBezTo>
                    <a:pt x="7634978" y="606067"/>
                    <a:pt x="7635245" y="604314"/>
                    <a:pt x="7634715" y="602721"/>
                  </a:cubicBezTo>
                  <a:lnTo>
                    <a:pt x="7436100" y="6879"/>
                  </a:lnTo>
                  <a:cubicBezTo>
                    <a:pt x="7434731" y="2771"/>
                    <a:pt x="7430887" y="0"/>
                    <a:pt x="742655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2B4D3645-08CF-C309-865E-AAE7C47F717D}"/>
                </a:ext>
              </a:extLst>
            </p:cNvPr>
            <p:cNvSpPr txBox="1"/>
            <p:nvPr/>
          </p:nvSpPr>
          <p:spPr>
            <a:xfrm>
              <a:off x="101600" y="-57150"/>
              <a:ext cx="7435569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Headline">
            <a:extLst>
              <a:ext uri="{FF2B5EF4-FFF2-40B4-BE49-F238E27FC236}">
                <a16:creationId xmlns:a16="http://schemas.microsoft.com/office/drawing/2014/main" id="{490A6BF0-570F-A1D2-75F6-6EBBA71752DC}"/>
              </a:ext>
            </a:extLst>
          </p:cNvPr>
          <p:cNvSpPr txBox="1">
            <a:spLocks/>
          </p:cNvSpPr>
          <p:nvPr/>
        </p:nvSpPr>
        <p:spPr bwMode="gray">
          <a:xfrm>
            <a:off x="3285672" y="273630"/>
            <a:ext cx="5784046" cy="41614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o-RO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Volumul de muncă per judecător (nr. de dosare)</a:t>
            </a:r>
            <a:endParaRPr lang="x-none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title="Диаграмма">
            <a:extLst>
              <a:ext uri="{FF2B5EF4-FFF2-40B4-BE49-F238E27FC236}">
                <a16:creationId xmlns:a16="http://schemas.microsoft.com/office/drawing/2014/main" id="{00000000-0008-0000-4C00-0000C285A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906949"/>
              </p:ext>
            </p:extLst>
          </p:nvPr>
        </p:nvGraphicFramePr>
        <p:xfrm>
          <a:off x="1433945" y="1240443"/>
          <a:ext cx="7710055" cy="3903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6293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_Standard_PPT_Mastervorlagen_en_2019-02.pptx" id="{58BAC1C1-9805-4408-A1E8-D1E88CC09B37}" vid="{48A7AC99-3C7E-4DB8-B81E-0A4F3F48532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8" ma:contentTypeDescription="Create a new document." ma:contentTypeScope="" ma:versionID="b03b123e318ea9bd284932fad64a56d4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9e964abf0621ebb02662912eed47c599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2148E1-FEF3-43A6-904B-5406BB241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B82043-2D65-4B64-A4D6-ADED61E6C5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a371-8493-4c79-a723-d46448af42cd"/>
    <ds:schemaRef ds:uri="91a2165f-0250-4d09-bd94-8bcf7a965c66"/>
    <ds:schemaRef ds:uri="9fd014b9-7515-4303-a08e-09df14380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8E61E5-6120-41AF-9BFA-E873821B5A66}">
  <ds:schemaRefs>
    <ds:schemaRef ds:uri="http://schemas.microsoft.com/office/2006/metadata/properties"/>
    <ds:schemaRef ds:uri="91a2165f-0250-4d09-bd94-8bcf7a965c66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7eb5a371-8493-4c79-a723-d46448af42cd"/>
    <ds:schemaRef ds:uri="http://schemas.microsoft.com/office/infopath/2007/PartnerControls"/>
    <ds:schemaRef ds:uri="http://schemas.openxmlformats.org/package/2006/metadata/core-properties"/>
    <ds:schemaRef ds:uri="9fd014b9-7515-4303-a08e-09df1438039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English</Template>
  <TotalTime>2789</TotalTime>
  <Words>898</Words>
  <Application>Microsoft Office PowerPoint</Application>
  <PresentationFormat>On-screen Show (16:9)</PresentationFormat>
  <Paragraphs>140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</vt:lpstr>
      <vt:lpstr>Symbol</vt:lpstr>
      <vt:lpstr>Wingdings</vt:lpstr>
      <vt:lpstr>Master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information:</dc:title>
  <dc:creator>Microsoft Office User</dc:creator>
  <cp:lastModifiedBy>Stefan Milicenco</cp:lastModifiedBy>
  <cp:revision>64</cp:revision>
  <dcterms:created xsi:type="dcterms:W3CDTF">2021-01-21T13:37:18Z</dcterms:created>
  <dcterms:modified xsi:type="dcterms:W3CDTF">2025-01-13T14:36:05Z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